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8" r:id="rId1"/>
    <p:sldMasterId id="2147483701" r:id="rId2"/>
  </p:sldMasterIdLst>
  <p:notesMasterIdLst>
    <p:notesMasterId r:id="rId9"/>
  </p:notesMasterIdLst>
  <p:sldIdLst>
    <p:sldId id="256" r:id="rId3"/>
    <p:sldId id="258" r:id="rId4"/>
    <p:sldId id="714" r:id="rId5"/>
    <p:sldId id="712" r:id="rId6"/>
    <p:sldId id="713" r:id="rId7"/>
    <p:sldId id="27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hi Bar-Lev Schleider" initials="LBS" lastIdx="8" clrIdx="0">
    <p:extLst>
      <p:ext uri="{19B8F6BF-5375-455C-9EA6-DF929625EA0E}">
        <p15:presenceInfo xmlns:p15="http://schemas.microsoft.com/office/powerpoint/2012/main" userId="ee9bad25a0f032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8D5"/>
    <a:srgbClr val="CDE2F7"/>
    <a:srgbClr val="EAEFF2"/>
    <a:srgbClr val="D3AF07"/>
    <a:srgbClr val="AA8F06"/>
    <a:srgbClr val="000000"/>
    <a:srgbClr val="3B5E81"/>
    <a:srgbClr val="595959"/>
    <a:srgbClr val="A7A7A7"/>
    <a:srgbClr val="FFC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B56C6-8B02-4415-A47B-B8DD738DCF00}" v="88" dt="2024-01-24T12:32:31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6" autoAdjust="0"/>
    <p:restoredTop sz="95524" autoAdjust="0"/>
  </p:normalViewPr>
  <p:slideViewPr>
    <p:cSldViewPr snapToGrid="0">
      <p:cViewPr varScale="1">
        <p:scale>
          <a:sx n="118" d="100"/>
          <a:sy n="118" d="100"/>
        </p:scale>
        <p:origin x="24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6F7BA-4CD1-4AC3-9F10-2653C874E9BB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9724C-92B4-4293-ABCB-FBA9672B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0BF6FC73-3F44-4FCF-AB45-15497D8E1799}"/>
              </a:ext>
            </a:extLst>
          </p:cNvPr>
          <p:cNvSpPr/>
          <p:nvPr/>
        </p:nvSpPr>
        <p:spPr>
          <a:xfrm>
            <a:off x="0" y="0"/>
            <a:ext cx="6124716" cy="6858000"/>
          </a:xfrm>
          <a:custGeom>
            <a:avLst/>
            <a:gdLst>
              <a:gd name="connsiteX0" fmla="*/ 0 w 6124716"/>
              <a:gd name="connsiteY0" fmla="*/ 0 h 6858000"/>
              <a:gd name="connsiteX1" fmla="*/ 1010285 w 6124716"/>
              <a:gd name="connsiteY1" fmla="*/ 0 h 6858000"/>
              <a:gd name="connsiteX2" fmla="*/ 1304876 w 6124716"/>
              <a:gd name="connsiteY2" fmla="*/ 176969 h 6858000"/>
              <a:gd name="connsiteX3" fmla="*/ 6083692 w 6124716"/>
              <a:gd name="connsiteY3" fmla="*/ 6717084 h 6858000"/>
              <a:gd name="connsiteX4" fmla="*/ 6124716 w 6124716"/>
              <a:gd name="connsiteY4" fmla="*/ 6858000 h 6858000"/>
              <a:gd name="connsiteX5" fmla="*/ 0 w 612471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716" h="6858000">
                <a:moveTo>
                  <a:pt x="0" y="0"/>
                </a:moveTo>
                <a:lnTo>
                  <a:pt x="1010285" y="0"/>
                </a:lnTo>
                <a:lnTo>
                  <a:pt x="1304876" y="176969"/>
                </a:lnTo>
                <a:cubicBezTo>
                  <a:pt x="4244672" y="2055159"/>
                  <a:pt x="5536168" y="4914361"/>
                  <a:pt x="6083692" y="6717084"/>
                </a:cubicBezTo>
                <a:lnTo>
                  <a:pt x="61247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7000"/>
            </a:srgb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87DF0F5B-EE05-41C4-8A72-2A9761C4C2E2}"/>
              </a:ext>
            </a:extLst>
          </p:cNvPr>
          <p:cNvSpPr/>
          <p:nvPr userDrawn="1"/>
        </p:nvSpPr>
        <p:spPr>
          <a:xfrm>
            <a:off x="0" y="5283725"/>
            <a:ext cx="1574276" cy="1574276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12494" y="4130265"/>
            <a:ext cx="388057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rtl="0"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2494" y="4868929"/>
            <a:ext cx="3880576" cy="4351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0F8A31BE-65E3-4BF0-84F5-E9183E332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494" y="3087177"/>
            <a:ext cx="2547651" cy="683646"/>
          </a:xfrm>
          <a:prstGeom prst="rect">
            <a:avLst/>
          </a:prstGeom>
        </p:spPr>
      </p:pic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2572B99F-6986-4F88-83FE-24BC80E13EF0}"/>
              </a:ext>
            </a:extLst>
          </p:cNvPr>
          <p:cNvSpPr/>
          <p:nvPr userDrawn="1"/>
        </p:nvSpPr>
        <p:spPr>
          <a:xfrm rot="21027957">
            <a:off x="959880" y="-456093"/>
            <a:ext cx="4860013" cy="7761387"/>
          </a:xfrm>
          <a:custGeom>
            <a:avLst/>
            <a:gdLst>
              <a:gd name="connsiteX0" fmla="*/ 224917 w 5465312"/>
              <a:gd name="connsiteY0" fmla="*/ 0 h 7834197"/>
              <a:gd name="connsiteX1" fmla="*/ 570746 w 5465312"/>
              <a:gd name="connsiteY1" fmla="*/ 58083 h 7834197"/>
              <a:gd name="connsiteX2" fmla="*/ 826769 w 5465312"/>
              <a:gd name="connsiteY2" fmla="*/ 231565 h 7834197"/>
              <a:gd name="connsiteX3" fmla="*/ 5463751 w 5465312"/>
              <a:gd name="connsiteY3" fmla="*/ 7825013 h 7834197"/>
              <a:gd name="connsiteX4" fmla="*/ 5465312 w 5465312"/>
              <a:gd name="connsiteY4" fmla="*/ 7834197 h 7834197"/>
              <a:gd name="connsiteX5" fmla="*/ 5241383 w 5465312"/>
              <a:gd name="connsiteY5" fmla="*/ 7796587 h 7834197"/>
              <a:gd name="connsiteX6" fmla="*/ 0 w 5465312"/>
              <a:gd name="connsiteY6" fmla="*/ 1339165 h 7834197"/>
              <a:gd name="connsiteX0" fmla="*/ 5465312 w 5556752"/>
              <a:gd name="connsiteY0" fmla="*/ 7834197 h 7925637"/>
              <a:gd name="connsiteX1" fmla="*/ 5241383 w 5556752"/>
              <a:gd name="connsiteY1" fmla="*/ 7796587 h 7925637"/>
              <a:gd name="connsiteX2" fmla="*/ 0 w 5556752"/>
              <a:gd name="connsiteY2" fmla="*/ 1339165 h 7925637"/>
              <a:gd name="connsiteX3" fmla="*/ 224917 w 5556752"/>
              <a:gd name="connsiteY3" fmla="*/ 0 h 7925637"/>
              <a:gd name="connsiteX4" fmla="*/ 570746 w 5556752"/>
              <a:gd name="connsiteY4" fmla="*/ 58083 h 7925637"/>
              <a:gd name="connsiteX5" fmla="*/ 826769 w 5556752"/>
              <a:gd name="connsiteY5" fmla="*/ 231565 h 7925637"/>
              <a:gd name="connsiteX6" fmla="*/ 5463751 w 5556752"/>
              <a:gd name="connsiteY6" fmla="*/ 7825013 h 7925637"/>
              <a:gd name="connsiteX7" fmla="*/ 5556752 w 5556752"/>
              <a:gd name="connsiteY7" fmla="*/ 7925637 h 7925637"/>
              <a:gd name="connsiteX0" fmla="*/ 5465312 w 5465312"/>
              <a:gd name="connsiteY0" fmla="*/ 7834197 h 8581216"/>
              <a:gd name="connsiteX1" fmla="*/ 5241383 w 5465312"/>
              <a:gd name="connsiteY1" fmla="*/ 7796587 h 8581216"/>
              <a:gd name="connsiteX2" fmla="*/ 0 w 5465312"/>
              <a:gd name="connsiteY2" fmla="*/ 1339165 h 8581216"/>
              <a:gd name="connsiteX3" fmla="*/ 224917 w 5465312"/>
              <a:gd name="connsiteY3" fmla="*/ 0 h 8581216"/>
              <a:gd name="connsiteX4" fmla="*/ 570746 w 5465312"/>
              <a:gd name="connsiteY4" fmla="*/ 58083 h 8581216"/>
              <a:gd name="connsiteX5" fmla="*/ 826769 w 5465312"/>
              <a:gd name="connsiteY5" fmla="*/ 231565 h 8581216"/>
              <a:gd name="connsiteX6" fmla="*/ 5463751 w 5465312"/>
              <a:gd name="connsiteY6" fmla="*/ 7825013 h 8581216"/>
              <a:gd name="connsiteX7" fmla="*/ 5244345 w 5465312"/>
              <a:gd name="connsiteY7" fmla="*/ 8581216 h 8581216"/>
              <a:gd name="connsiteX0" fmla="*/ 5465312 w 5465312"/>
              <a:gd name="connsiteY0" fmla="*/ 7834197 h 7834197"/>
              <a:gd name="connsiteX1" fmla="*/ 5241383 w 5465312"/>
              <a:gd name="connsiteY1" fmla="*/ 7796587 h 7834197"/>
              <a:gd name="connsiteX2" fmla="*/ 0 w 5465312"/>
              <a:gd name="connsiteY2" fmla="*/ 1339165 h 7834197"/>
              <a:gd name="connsiteX3" fmla="*/ 224917 w 5465312"/>
              <a:gd name="connsiteY3" fmla="*/ 0 h 7834197"/>
              <a:gd name="connsiteX4" fmla="*/ 570746 w 5465312"/>
              <a:gd name="connsiteY4" fmla="*/ 58083 h 7834197"/>
              <a:gd name="connsiteX5" fmla="*/ 826769 w 5465312"/>
              <a:gd name="connsiteY5" fmla="*/ 231565 h 7834197"/>
              <a:gd name="connsiteX6" fmla="*/ 5463751 w 5465312"/>
              <a:gd name="connsiteY6" fmla="*/ 7825013 h 7834197"/>
              <a:gd name="connsiteX0" fmla="*/ 5465312 w 5465312"/>
              <a:gd name="connsiteY0" fmla="*/ 7834197 h 8249751"/>
              <a:gd name="connsiteX1" fmla="*/ 2619667 w 5465312"/>
              <a:gd name="connsiteY1" fmla="*/ 8249751 h 8249751"/>
              <a:gd name="connsiteX2" fmla="*/ 0 w 5465312"/>
              <a:gd name="connsiteY2" fmla="*/ 1339165 h 8249751"/>
              <a:gd name="connsiteX3" fmla="*/ 224917 w 5465312"/>
              <a:gd name="connsiteY3" fmla="*/ 0 h 8249751"/>
              <a:gd name="connsiteX4" fmla="*/ 570746 w 5465312"/>
              <a:gd name="connsiteY4" fmla="*/ 58083 h 8249751"/>
              <a:gd name="connsiteX5" fmla="*/ 826769 w 5465312"/>
              <a:gd name="connsiteY5" fmla="*/ 231565 h 8249751"/>
              <a:gd name="connsiteX6" fmla="*/ 5463751 w 5465312"/>
              <a:gd name="connsiteY6" fmla="*/ 7825013 h 8249751"/>
              <a:gd name="connsiteX0" fmla="*/ 5465312 w 5520584"/>
              <a:gd name="connsiteY0" fmla="*/ 7834197 h 8249751"/>
              <a:gd name="connsiteX1" fmla="*/ 2619667 w 5520584"/>
              <a:gd name="connsiteY1" fmla="*/ 8249751 h 8249751"/>
              <a:gd name="connsiteX2" fmla="*/ 0 w 5520584"/>
              <a:gd name="connsiteY2" fmla="*/ 1339165 h 8249751"/>
              <a:gd name="connsiteX3" fmla="*/ 224917 w 5520584"/>
              <a:gd name="connsiteY3" fmla="*/ 0 h 8249751"/>
              <a:gd name="connsiteX4" fmla="*/ 570746 w 5520584"/>
              <a:gd name="connsiteY4" fmla="*/ 58083 h 8249751"/>
              <a:gd name="connsiteX5" fmla="*/ 826769 w 5520584"/>
              <a:gd name="connsiteY5" fmla="*/ 231565 h 8249751"/>
              <a:gd name="connsiteX6" fmla="*/ 5520584 w 5520584"/>
              <a:gd name="connsiteY6" fmla="*/ 7823251 h 8249751"/>
              <a:gd name="connsiteX0" fmla="*/ 5422832 w 5520584"/>
              <a:gd name="connsiteY0" fmla="*/ 8087132 h 8249751"/>
              <a:gd name="connsiteX1" fmla="*/ 2619667 w 5520584"/>
              <a:gd name="connsiteY1" fmla="*/ 8249751 h 8249751"/>
              <a:gd name="connsiteX2" fmla="*/ 0 w 5520584"/>
              <a:gd name="connsiteY2" fmla="*/ 1339165 h 8249751"/>
              <a:gd name="connsiteX3" fmla="*/ 224917 w 5520584"/>
              <a:gd name="connsiteY3" fmla="*/ 0 h 8249751"/>
              <a:gd name="connsiteX4" fmla="*/ 570746 w 5520584"/>
              <a:gd name="connsiteY4" fmla="*/ 58083 h 8249751"/>
              <a:gd name="connsiteX5" fmla="*/ 826769 w 5520584"/>
              <a:gd name="connsiteY5" fmla="*/ 231565 h 8249751"/>
              <a:gd name="connsiteX6" fmla="*/ 5520584 w 5520584"/>
              <a:gd name="connsiteY6" fmla="*/ 7823251 h 8249751"/>
              <a:gd name="connsiteX0" fmla="*/ 5422832 w 5430759"/>
              <a:gd name="connsiteY0" fmla="*/ 8087132 h 8249751"/>
              <a:gd name="connsiteX1" fmla="*/ 2619667 w 5430759"/>
              <a:gd name="connsiteY1" fmla="*/ 8249751 h 8249751"/>
              <a:gd name="connsiteX2" fmla="*/ 0 w 5430759"/>
              <a:gd name="connsiteY2" fmla="*/ 1339165 h 8249751"/>
              <a:gd name="connsiteX3" fmla="*/ 224917 w 5430759"/>
              <a:gd name="connsiteY3" fmla="*/ 0 h 8249751"/>
              <a:gd name="connsiteX4" fmla="*/ 570746 w 5430759"/>
              <a:gd name="connsiteY4" fmla="*/ 58083 h 8249751"/>
              <a:gd name="connsiteX5" fmla="*/ 826769 w 5430759"/>
              <a:gd name="connsiteY5" fmla="*/ 231565 h 8249751"/>
              <a:gd name="connsiteX6" fmla="*/ 5430759 w 5430759"/>
              <a:gd name="connsiteY6" fmla="*/ 7819470 h 8249751"/>
              <a:gd name="connsiteX0" fmla="*/ 2619667 w 5430759"/>
              <a:gd name="connsiteY0" fmla="*/ 8249751 h 8249751"/>
              <a:gd name="connsiteX1" fmla="*/ 0 w 5430759"/>
              <a:gd name="connsiteY1" fmla="*/ 1339165 h 8249751"/>
              <a:gd name="connsiteX2" fmla="*/ 224917 w 5430759"/>
              <a:gd name="connsiteY2" fmla="*/ 0 h 8249751"/>
              <a:gd name="connsiteX3" fmla="*/ 570746 w 5430759"/>
              <a:gd name="connsiteY3" fmla="*/ 58083 h 8249751"/>
              <a:gd name="connsiteX4" fmla="*/ 826769 w 5430759"/>
              <a:gd name="connsiteY4" fmla="*/ 231565 h 8249751"/>
              <a:gd name="connsiteX5" fmla="*/ 5430759 w 5430759"/>
              <a:gd name="connsiteY5" fmla="*/ 7819470 h 8249751"/>
              <a:gd name="connsiteX0" fmla="*/ 0 w 5430759"/>
              <a:gd name="connsiteY0" fmla="*/ 1339165 h 7819470"/>
              <a:gd name="connsiteX1" fmla="*/ 224917 w 5430759"/>
              <a:gd name="connsiteY1" fmla="*/ 0 h 7819470"/>
              <a:gd name="connsiteX2" fmla="*/ 570746 w 5430759"/>
              <a:gd name="connsiteY2" fmla="*/ 58083 h 7819470"/>
              <a:gd name="connsiteX3" fmla="*/ 826769 w 5430759"/>
              <a:gd name="connsiteY3" fmla="*/ 231565 h 7819470"/>
              <a:gd name="connsiteX4" fmla="*/ 5430759 w 5430759"/>
              <a:gd name="connsiteY4" fmla="*/ 7819470 h 7819470"/>
              <a:gd name="connsiteX0" fmla="*/ 0 w 5205842"/>
              <a:gd name="connsiteY0" fmla="*/ 0 h 7819470"/>
              <a:gd name="connsiteX1" fmla="*/ 345829 w 5205842"/>
              <a:gd name="connsiteY1" fmla="*/ 58083 h 7819470"/>
              <a:gd name="connsiteX2" fmla="*/ 601852 w 5205842"/>
              <a:gd name="connsiteY2" fmla="*/ 231565 h 7819470"/>
              <a:gd name="connsiteX3" fmla="*/ 5205842 w 5205842"/>
              <a:gd name="connsiteY3" fmla="*/ 7819470 h 7819470"/>
              <a:gd name="connsiteX0" fmla="*/ 0 w 4860013"/>
              <a:gd name="connsiteY0" fmla="*/ 0 h 7761387"/>
              <a:gd name="connsiteX1" fmla="*/ 256023 w 4860013"/>
              <a:gd name="connsiteY1" fmla="*/ 173482 h 7761387"/>
              <a:gd name="connsiteX2" fmla="*/ 4860013 w 4860013"/>
              <a:gd name="connsiteY2" fmla="*/ 7761387 h 77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0013" h="7761387">
                <a:moveTo>
                  <a:pt x="0" y="0"/>
                </a:moveTo>
                <a:lnTo>
                  <a:pt x="256023" y="173482"/>
                </a:lnTo>
                <a:cubicBezTo>
                  <a:pt x="3781978" y="2704635"/>
                  <a:pt x="4665763" y="6647147"/>
                  <a:pt x="4860013" y="7761387"/>
                </a:cubicBez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307510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8F0302D6-F23C-475F-93E6-BE791301D7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3756" y="-1"/>
            <a:ext cx="5278244" cy="6858000"/>
          </a:xfrm>
          <a:custGeom>
            <a:avLst/>
            <a:gdLst>
              <a:gd name="connsiteX0" fmla="*/ 692224 w 7413717"/>
              <a:gd name="connsiteY0" fmla="*/ 0 h 6858000"/>
              <a:gd name="connsiteX1" fmla="*/ 7413717 w 7413717"/>
              <a:gd name="connsiteY1" fmla="*/ 0 h 6858000"/>
              <a:gd name="connsiteX2" fmla="*/ 7413717 w 7413717"/>
              <a:gd name="connsiteY2" fmla="*/ 6858000 h 6858000"/>
              <a:gd name="connsiteX3" fmla="*/ 7489 w 7413717"/>
              <a:gd name="connsiteY3" fmla="*/ 6858000 h 6858000"/>
              <a:gd name="connsiteX4" fmla="*/ 706 w 7413717"/>
              <a:gd name="connsiteY4" fmla="*/ 6447065 h 6858000"/>
              <a:gd name="connsiteX5" fmla="*/ 657535 w 7413717"/>
              <a:gd name="connsiteY5" fmla="*/ 146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3717" h="6858000">
                <a:moveTo>
                  <a:pt x="692224" y="0"/>
                </a:moveTo>
                <a:lnTo>
                  <a:pt x="7413717" y="0"/>
                </a:lnTo>
                <a:lnTo>
                  <a:pt x="7413717" y="6858000"/>
                </a:lnTo>
                <a:lnTo>
                  <a:pt x="7489" y="6858000"/>
                </a:lnTo>
                <a:lnTo>
                  <a:pt x="706" y="6447065"/>
                </a:lnTo>
                <a:cubicBezTo>
                  <a:pt x="-12709" y="4494259"/>
                  <a:pt x="163318" y="2361032"/>
                  <a:pt x="657535" y="1464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B0447F8-095B-47C3-9046-65EE55B48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80" y="417412"/>
            <a:ext cx="5969755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938ECC24-2CAB-45F7-9675-0F92E62A79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3580" y="1651462"/>
            <a:ext cx="5969753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4BAEFD1-2F9A-4BF1-8376-C394DFF8C921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1F363930-56A3-472F-8231-8761FC6F3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86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7BBB34A9-5F96-4D0D-90E3-9DCF31DBABA9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201A29F8-3E0A-4F8C-B1A3-6D7885D1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158923DA-B04F-41A3-A18C-6300A13C1AB9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24686F67-3D7C-47F6-8A7E-5F1511A3FE4D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8D10AEC-39D9-4EF8-A149-384C9D9E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129A41-DE95-4E05-A072-DFEC018913BD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205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D9FFE7C9-0514-42AB-99FC-234425672213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971ECFD9-0D74-4625-8160-C747AE58DC6D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48B1A12-877B-43AE-A1AA-88D217D5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C03153A7-5D14-4EF3-9E64-BD3324725560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BB663803-881A-4155-AB93-A79BFB4BB7E7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96739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0BF6FC73-3F44-4FCF-AB45-15497D8E1799}"/>
              </a:ext>
            </a:extLst>
          </p:cNvPr>
          <p:cNvSpPr/>
          <p:nvPr/>
        </p:nvSpPr>
        <p:spPr>
          <a:xfrm>
            <a:off x="0" y="0"/>
            <a:ext cx="6124716" cy="6858000"/>
          </a:xfrm>
          <a:custGeom>
            <a:avLst/>
            <a:gdLst>
              <a:gd name="connsiteX0" fmla="*/ 0 w 6124716"/>
              <a:gd name="connsiteY0" fmla="*/ 0 h 6858000"/>
              <a:gd name="connsiteX1" fmla="*/ 1010285 w 6124716"/>
              <a:gd name="connsiteY1" fmla="*/ 0 h 6858000"/>
              <a:gd name="connsiteX2" fmla="*/ 1304876 w 6124716"/>
              <a:gd name="connsiteY2" fmla="*/ 176969 h 6858000"/>
              <a:gd name="connsiteX3" fmla="*/ 6083692 w 6124716"/>
              <a:gd name="connsiteY3" fmla="*/ 6717084 h 6858000"/>
              <a:gd name="connsiteX4" fmla="*/ 6124716 w 6124716"/>
              <a:gd name="connsiteY4" fmla="*/ 6858000 h 6858000"/>
              <a:gd name="connsiteX5" fmla="*/ 0 w 612471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4716" h="6858000">
                <a:moveTo>
                  <a:pt x="0" y="0"/>
                </a:moveTo>
                <a:lnTo>
                  <a:pt x="1010285" y="0"/>
                </a:lnTo>
                <a:lnTo>
                  <a:pt x="1304876" y="176969"/>
                </a:lnTo>
                <a:cubicBezTo>
                  <a:pt x="4244672" y="2055159"/>
                  <a:pt x="5536168" y="4914361"/>
                  <a:pt x="6083692" y="6717084"/>
                </a:cubicBezTo>
                <a:lnTo>
                  <a:pt x="612471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7000"/>
            </a:srgb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87DF0F5B-EE05-41C4-8A72-2A9761C4C2E2}"/>
              </a:ext>
            </a:extLst>
          </p:cNvPr>
          <p:cNvSpPr/>
          <p:nvPr userDrawn="1"/>
        </p:nvSpPr>
        <p:spPr>
          <a:xfrm>
            <a:off x="0" y="5283725"/>
            <a:ext cx="1574276" cy="1574276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12494" y="4130265"/>
            <a:ext cx="3880576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rtl="0">
              <a:defRPr sz="2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12494" y="4868929"/>
            <a:ext cx="3880576" cy="43512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 rtl="0">
              <a:buNone/>
              <a:defRPr sz="1800" b="0" cap="none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presentation title</a:t>
            </a:r>
          </a:p>
        </p:txBody>
      </p:sp>
      <p:pic>
        <p:nvPicPr>
          <p:cNvPr id="7" name="גרפיקה 6">
            <a:extLst>
              <a:ext uri="{FF2B5EF4-FFF2-40B4-BE49-F238E27FC236}">
                <a16:creationId xmlns:a16="http://schemas.microsoft.com/office/drawing/2014/main" id="{0F8A31BE-65E3-4BF0-84F5-E9183E332E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494" y="3087177"/>
            <a:ext cx="2547651" cy="683646"/>
          </a:xfrm>
          <a:prstGeom prst="rect">
            <a:avLst/>
          </a:prstGeom>
        </p:spPr>
      </p:pic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2572B99F-6986-4F88-83FE-24BC80E13EF0}"/>
              </a:ext>
            </a:extLst>
          </p:cNvPr>
          <p:cNvSpPr/>
          <p:nvPr userDrawn="1"/>
        </p:nvSpPr>
        <p:spPr>
          <a:xfrm rot="21027957">
            <a:off x="959880" y="-456093"/>
            <a:ext cx="4860013" cy="7761387"/>
          </a:xfrm>
          <a:custGeom>
            <a:avLst/>
            <a:gdLst>
              <a:gd name="connsiteX0" fmla="*/ 224917 w 5465312"/>
              <a:gd name="connsiteY0" fmla="*/ 0 h 7834197"/>
              <a:gd name="connsiteX1" fmla="*/ 570746 w 5465312"/>
              <a:gd name="connsiteY1" fmla="*/ 58083 h 7834197"/>
              <a:gd name="connsiteX2" fmla="*/ 826769 w 5465312"/>
              <a:gd name="connsiteY2" fmla="*/ 231565 h 7834197"/>
              <a:gd name="connsiteX3" fmla="*/ 5463751 w 5465312"/>
              <a:gd name="connsiteY3" fmla="*/ 7825013 h 7834197"/>
              <a:gd name="connsiteX4" fmla="*/ 5465312 w 5465312"/>
              <a:gd name="connsiteY4" fmla="*/ 7834197 h 7834197"/>
              <a:gd name="connsiteX5" fmla="*/ 5241383 w 5465312"/>
              <a:gd name="connsiteY5" fmla="*/ 7796587 h 7834197"/>
              <a:gd name="connsiteX6" fmla="*/ 0 w 5465312"/>
              <a:gd name="connsiteY6" fmla="*/ 1339165 h 7834197"/>
              <a:gd name="connsiteX0" fmla="*/ 5465312 w 5556752"/>
              <a:gd name="connsiteY0" fmla="*/ 7834197 h 7925637"/>
              <a:gd name="connsiteX1" fmla="*/ 5241383 w 5556752"/>
              <a:gd name="connsiteY1" fmla="*/ 7796587 h 7925637"/>
              <a:gd name="connsiteX2" fmla="*/ 0 w 5556752"/>
              <a:gd name="connsiteY2" fmla="*/ 1339165 h 7925637"/>
              <a:gd name="connsiteX3" fmla="*/ 224917 w 5556752"/>
              <a:gd name="connsiteY3" fmla="*/ 0 h 7925637"/>
              <a:gd name="connsiteX4" fmla="*/ 570746 w 5556752"/>
              <a:gd name="connsiteY4" fmla="*/ 58083 h 7925637"/>
              <a:gd name="connsiteX5" fmla="*/ 826769 w 5556752"/>
              <a:gd name="connsiteY5" fmla="*/ 231565 h 7925637"/>
              <a:gd name="connsiteX6" fmla="*/ 5463751 w 5556752"/>
              <a:gd name="connsiteY6" fmla="*/ 7825013 h 7925637"/>
              <a:gd name="connsiteX7" fmla="*/ 5556752 w 5556752"/>
              <a:gd name="connsiteY7" fmla="*/ 7925637 h 7925637"/>
              <a:gd name="connsiteX0" fmla="*/ 5465312 w 5465312"/>
              <a:gd name="connsiteY0" fmla="*/ 7834197 h 8581216"/>
              <a:gd name="connsiteX1" fmla="*/ 5241383 w 5465312"/>
              <a:gd name="connsiteY1" fmla="*/ 7796587 h 8581216"/>
              <a:gd name="connsiteX2" fmla="*/ 0 w 5465312"/>
              <a:gd name="connsiteY2" fmla="*/ 1339165 h 8581216"/>
              <a:gd name="connsiteX3" fmla="*/ 224917 w 5465312"/>
              <a:gd name="connsiteY3" fmla="*/ 0 h 8581216"/>
              <a:gd name="connsiteX4" fmla="*/ 570746 w 5465312"/>
              <a:gd name="connsiteY4" fmla="*/ 58083 h 8581216"/>
              <a:gd name="connsiteX5" fmla="*/ 826769 w 5465312"/>
              <a:gd name="connsiteY5" fmla="*/ 231565 h 8581216"/>
              <a:gd name="connsiteX6" fmla="*/ 5463751 w 5465312"/>
              <a:gd name="connsiteY6" fmla="*/ 7825013 h 8581216"/>
              <a:gd name="connsiteX7" fmla="*/ 5244345 w 5465312"/>
              <a:gd name="connsiteY7" fmla="*/ 8581216 h 8581216"/>
              <a:gd name="connsiteX0" fmla="*/ 5465312 w 5465312"/>
              <a:gd name="connsiteY0" fmla="*/ 7834197 h 7834197"/>
              <a:gd name="connsiteX1" fmla="*/ 5241383 w 5465312"/>
              <a:gd name="connsiteY1" fmla="*/ 7796587 h 7834197"/>
              <a:gd name="connsiteX2" fmla="*/ 0 w 5465312"/>
              <a:gd name="connsiteY2" fmla="*/ 1339165 h 7834197"/>
              <a:gd name="connsiteX3" fmla="*/ 224917 w 5465312"/>
              <a:gd name="connsiteY3" fmla="*/ 0 h 7834197"/>
              <a:gd name="connsiteX4" fmla="*/ 570746 w 5465312"/>
              <a:gd name="connsiteY4" fmla="*/ 58083 h 7834197"/>
              <a:gd name="connsiteX5" fmla="*/ 826769 w 5465312"/>
              <a:gd name="connsiteY5" fmla="*/ 231565 h 7834197"/>
              <a:gd name="connsiteX6" fmla="*/ 5463751 w 5465312"/>
              <a:gd name="connsiteY6" fmla="*/ 7825013 h 7834197"/>
              <a:gd name="connsiteX0" fmla="*/ 5465312 w 5465312"/>
              <a:gd name="connsiteY0" fmla="*/ 7834197 h 8249751"/>
              <a:gd name="connsiteX1" fmla="*/ 2619667 w 5465312"/>
              <a:gd name="connsiteY1" fmla="*/ 8249751 h 8249751"/>
              <a:gd name="connsiteX2" fmla="*/ 0 w 5465312"/>
              <a:gd name="connsiteY2" fmla="*/ 1339165 h 8249751"/>
              <a:gd name="connsiteX3" fmla="*/ 224917 w 5465312"/>
              <a:gd name="connsiteY3" fmla="*/ 0 h 8249751"/>
              <a:gd name="connsiteX4" fmla="*/ 570746 w 5465312"/>
              <a:gd name="connsiteY4" fmla="*/ 58083 h 8249751"/>
              <a:gd name="connsiteX5" fmla="*/ 826769 w 5465312"/>
              <a:gd name="connsiteY5" fmla="*/ 231565 h 8249751"/>
              <a:gd name="connsiteX6" fmla="*/ 5463751 w 5465312"/>
              <a:gd name="connsiteY6" fmla="*/ 7825013 h 8249751"/>
              <a:gd name="connsiteX0" fmla="*/ 5465312 w 5520584"/>
              <a:gd name="connsiteY0" fmla="*/ 7834197 h 8249751"/>
              <a:gd name="connsiteX1" fmla="*/ 2619667 w 5520584"/>
              <a:gd name="connsiteY1" fmla="*/ 8249751 h 8249751"/>
              <a:gd name="connsiteX2" fmla="*/ 0 w 5520584"/>
              <a:gd name="connsiteY2" fmla="*/ 1339165 h 8249751"/>
              <a:gd name="connsiteX3" fmla="*/ 224917 w 5520584"/>
              <a:gd name="connsiteY3" fmla="*/ 0 h 8249751"/>
              <a:gd name="connsiteX4" fmla="*/ 570746 w 5520584"/>
              <a:gd name="connsiteY4" fmla="*/ 58083 h 8249751"/>
              <a:gd name="connsiteX5" fmla="*/ 826769 w 5520584"/>
              <a:gd name="connsiteY5" fmla="*/ 231565 h 8249751"/>
              <a:gd name="connsiteX6" fmla="*/ 5520584 w 5520584"/>
              <a:gd name="connsiteY6" fmla="*/ 7823251 h 8249751"/>
              <a:gd name="connsiteX0" fmla="*/ 5422832 w 5520584"/>
              <a:gd name="connsiteY0" fmla="*/ 8087132 h 8249751"/>
              <a:gd name="connsiteX1" fmla="*/ 2619667 w 5520584"/>
              <a:gd name="connsiteY1" fmla="*/ 8249751 h 8249751"/>
              <a:gd name="connsiteX2" fmla="*/ 0 w 5520584"/>
              <a:gd name="connsiteY2" fmla="*/ 1339165 h 8249751"/>
              <a:gd name="connsiteX3" fmla="*/ 224917 w 5520584"/>
              <a:gd name="connsiteY3" fmla="*/ 0 h 8249751"/>
              <a:gd name="connsiteX4" fmla="*/ 570746 w 5520584"/>
              <a:gd name="connsiteY4" fmla="*/ 58083 h 8249751"/>
              <a:gd name="connsiteX5" fmla="*/ 826769 w 5520584"/>
              <a:gd name="connsiteY5" fmla="*/ 231565 h 8249751"/>
              <a:gd name="connsiteX6" fmla="*/ 5520584 w 5520584"/>
              <a:gd name="connsiteY6" fmla="*/ 7823251 h 8249751"/>
              <a:gd name="connsiteX0" fmla="*/ 5422832 w 5430759"/>
              <a:gd name="connsiteY0" fmla="*/ 8087132 h 8249751"/>
              <a:gd name="connsiteX1" fmla="*/ 2619667 w 5430759"/>
              <a:gd name="connsiteY1" fmla="*/ 8249751 h 8249751"/>
              <a:gd name="connsiteX2" fmla="*/ 0 w 5430759"/>
              <a:gd name="connsiteY2" fmla="*/ 1339165 h 8249751"/>
              <a:gd name="connsiteX3" fmla="*/ 224917 w 5430759"/>
              <a:gd name="connsiteY3" fmla="*/ 0 h 8249751"/>
              <a:gd name="connsiteX4" fmla="*/ 570746 w 5430759"/>
              <a:gd name="connsiteY4" fmla="*/ 58083 h 8249751"/>
              <a:gd name="connsiteX5" fmla="*/ 826769 w 5430759"/>
              <a:gd name="connsiteY5" fmla="*/ 231565 h 8249751"/>
              <a:gd name="connsiteX6" fmla="*/ 5430759 w 5430759"/>
              <a:gd name="connsiteY6" fmla="*/ 7819470 h 8249751"/>
              <a:gd name="connsiteX0" fmla="*/ 2619667 w 5430759"/>
              <a:gd name="connsiteY0" fmla="*/ 8249751 h 8249751"/>
              <a:gd name="connsiteX1" fmla="*/ 0 w 5430759"/>
              <a:gd name="connsiteY1" fmla="*/ 1339165 h 8249751"/>
              <a:gd name="connsiteX2" fmla="*/ 224917 w 5430759"/>
              <a:gd name="connsiteY2" fmla="*/ 0 h 8249751"/>
              <a:gd name="connsiteX3" fmla="*/ 570746 w 5430759"/>
              <a:gd name="connsiteY3" fmla="*/ 58083 h 8249751"/>
              <a:gd name="connsiteX4" fmla="*/ 826769 w 5430759"/>
              <a:gd name="connsiteY4" fmla="*/ 231565 h 8249751"/>
              <a:gd name="connsiteX5" fmla="*/ 5430759 w 5430759"/>
              <a:gd name="connsiteY5" fmla="*/ 7819470 h 8249751"/>
              <a:gd name="connsiteX0" fmla="*/ 0 w 5430759"/>
              <a:gd name="connsiteY0" fmla="*/ 1339165 h 7819470"/>
              <a:gd name="connsiteX1" fmla="*/ 224917 w 5430759"/>
              <a:gd name="connsiteY1" fmla="*/ 0 h 7819470"/>
              <a:gd name="connsiteX2" fmla="*/ 570746 w 5430759"/>
              <a:gd name="connsiteY2" fmla="*/ 58083 h 7819470"/>
              <a:gd name="connsiteX3" fmla="*/ 826769 w 5430759"/>
              <a:gd name="connsiteY3" fmla="*/ 231565 h 7819470"/>
              <a:gd name="connsiteX4" fmla="*/ 5430759 w 5430759"/>
              <a:gd name="connsiteY4" fmla="*/ 7819470 h 7819470"/>
              <a:gd name="connsiteX0" fmla="*/ 0 w 5205842"/>
              <a:gd name="connsiteY0" fmla="*/ 0 h 7819470"/>
              <a:gd name="connsiteX1" fmla="*/ 345829 w 5205842"/>
              <a:gd name="connsiteY1" fmla="*/ 58083 h 7819470"/>
              <a:gd name="connsiteX2" fmla="*/ 601852 w 5205842"/>
              <a:gd name="connsiteY2" fmla="*/ 231565 h 7819470"/>
              <a:gd name="connsiteX3" fmla="*/ 5205842 w 5205842"/>
              <a:gd name="connsiteY3" fmla="*/ 7819470 h 7819470"/>
              <a:gd name="connsiteX0" fmla="*/ 0 w 4860013"/>
              <a:gd name="connsiteY0" fmla="*/ 0 h 7761387"/>
              <a:gd name="connsiteX1" fmla="*/ 256023 w 4860013"/>
              <a:gd name="connsiteY1" fmla="*/ 173482 h 7761387"/>
              <a:gd name="connsiteX2" fmla="*/ 4860013 w 4860013"/>
              <a:gd name="connsiteY2" fmla="*/ 7761387 h 776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60013" h="7761387">
                <a:moveTo>
                  <a:pt x="0" y="0"/>
                </a:moveTo>
                <a:lnTo>
                  <a:pt x="256023" y="173482"/>
                </a:lnTo>
                <a:cubicBezTo>
                  <a:pt x="3781978" y="2704635"/>
                  <a:pt x="4665763" y="6647147"/>
                  <a:pt x="4860013" y="7761387"/>
                </a:cubicBez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87986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66031950-DB58-4621-973E-120D4F8BFE01}"/>
              </a:ext>
            </a:extLst>
          </p:cNvPr>
          <p:cNvSpPr/>
          <p:nvPr userDrawn="1"/>
        </p:nvSpPr>
        <p:spPr>
          <a:xfrm>
            <a:off x="4597400" y="0"/>
            <a:ext cx="7594600" cy="6858000"/>
          </a:xfrm>
          <a:custGeom>
            <a:avLst/>
            <a:gdLst>
              <a:gd name="connsiteX0" fmla="*/ 15761 w 8155336"/>
              <a:gd name="connsiteY0" fmla="*/ 0 h 6858000"/>
              <a:gd name="connsiteX1" fmla="*/ 8155336 w 8155336"/>
              <a:gd name="connsiteY1" fmla="*/ 0 h 6858000"/>
              <a:gd name="connsiteX2" fmla="*/ 8155336 w 8155336"/>
              <a:gd name="connsiteY2" fmla="*/ 6858000 h 6858000"/>
              <a:gd name="connsiteX3" fmla="*/ 476855 w 8155336"/>
              <a:gd name="connsiteY3" fmla="*/ 6858000 h 6858000"/>
              <a:gd name="connsiteX4" fmla="*/ 388312 w 8155336"/>
              <a:gd name="connsiteY4" fmla="*/ 6301359 h 6858000"/>
              <a:gd name="connsiteX5" fmla="*/ 0 w 8155336"/>
              <a:gd name="connsiteY5" fmla="*/ 1050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5336" h="6858000">
                <a:moveTo>
                  <a:pt x="15761" y="0"/>
                </a:moveTo>
                <a:lnTo>
                  <a:pt x="8155336" y="0"/>
                </a:lnTo>
                <a:lnTo>
                  <a:pt x="8155336" y="6858000"/>
                </a:lnTo>
                <a:lnTo>
                  <a:pt x="476855" y="6858000"/>
                </a:lnTo>
                <a:lnTo>
                  <a:pt x="388312" y="6301359"/>
                </a:lnTo>
                <a:cubicBezTo>
                  <a:pt x="146507" y="4643046"/>
                  <a:pt x="1546" y="2884834"/>
                  <a:pt x="0" y="1050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6" name="מציין מיקום של תמונה 15">
            <a:extLst>
              <a:ext uri="{FF2B5EF4-FFF2-40B4-BE49-F238E27FC236}">
                <a16:creationId xmlns:a16="http://schemas.microsoft.com/office/drawing/2014/main" id="{6FA8815E-3723-4400-9047-F140E8ADCEA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34000" y="-1"/>
            <a:ext cx="6858000" cy="6858000"/>
          </a:xfrm>
          <a:custGeom>
            <a:avLst/>
            <a:gdLst>
              <a:gd name="connsiteX0" fmla="*/ 692224 w 7413717"/>
              <a:gd name="connsiteY0" fmla="*/ 0 h 6858000"/>
              <a:gd name="connsiteX1" fmla="*/ 7413717 w 7413717"/>
              <a:gd name="connsiteY1" fmla="*/ 0 h 6858000"/>
              <a:gd name="connsiteX2" fmla="*/ 7413717 w 7413717"/>
              <a:gd name="connsiteY2" fmla="*/ 6858000 h 6858000"/>
              <a:gd name="connsiteX3" fmla="*/ 7489 w 7413717"/>
              <a:gd name="connsiteY3" fmla="*/ 6858000 h 6858000"/>
              <a:gd name="connsiteX4" fmla="*/ 706 w 7413717"/>
              <a:gd name="connsiteY4" fmla="*/ 6447065 h 6858000"/>
              <a:gd name="connsiteX5" fmla="*/ 657535 w 7413717"/>
              <a:gd name="connsiteY5" fmla="*/ 146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3717" h="6858000">
                <a:moveTo>
                  <a:pt x="692224" y="0"/>
                </a:moveTo>
                <a:lnTo>
                  <a:pt x="7413717" y="0"/>
                </a:lnTo>
                <a:lnTo>
                  <a:pt x="7413717" y="6858000"/>
                </a:lnTo>
                <a:lnTo>
                  <a:pt x="7489" y="6858000"/>
                </a:lnTo>
                <a:lnTo>
                  <a:pt x="706" y="6447065"/>
                </a:lnTo>
                <a:cubicBezTo>
                  <a:pt x="-12709" y="4494259"/>
                  <a:pt x="163318" y="2361032"/>
                  <a:pt x="657535" y="1464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>
              <a:defRPr lang="en-IL"/>
            </a:lvl1pPr>
          </a:lstStyle>
          <a:p>
            <a:pPr lvl="0" algn="ctr">
              <a:buNone/>
            </a:pPr>
            <a:endParaRPr lang="en-I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C99CE0-8988-432B-8431-C364ED7657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90601" y="2406536"/>
            <a:ext cx="3046064" cy="204492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 rtl="0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5199596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88596290-4230-4A58-8A08-482DD9C052E0}"/>
              </a:ext>
            </a:extLst>
          </p:cNvPr>
          <p:cNvSpPr/>
          <p:nvPr userDrawn="1"/>
        </p:nvSpPr>
        <p:spPr>
          <a:xfrm>
            <a:off x="1" y="0"/>
            <a:ext cx="10995371" cy="6858000"/>
          </a:xfrm>
          <a:custGeom>
            <a:avLst/>
            <a:gdLst>
              <a:gd name="connsiteX0" fmla="*/ 0 w 10995371"/>
              <a:gd name="connsiteY0" fmla="*/ 0 h 6858000"/>
              <a:gd name="connsiteX1" fmla="*/ 7750382 w 10995371"/>
              <a:gd name="connsiteY1" fmla="*/ 0 h 6858000"/>
              <a:gd name="connsiteX2" fmla="*/ 7777919 w 10995371"/>
              <a:gd name="connsiteY2" fmla="*/ 39636 h 6858000"/>
              <a:gd name="connsiteX3" fmla="*/ 10981472 w 10995371"/>
              <a:gd name="connsiteY3" fmla="*/ 6810257 h 6858000"/>
              <a:gd name="connsiteX4" fmla="*/ 10995371 w 10995371"/>
              <a:gd name="connsiteY4" fmla="*/ 6858000 h 6858000"/>
              <a:gd name="connsiteX5" fmla="*/ 0 w 1099537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5371" h="6858000">
                <a:moveTo>
                  <a:pt x="0" y="0"/>
                </a:moveTo>
                <a:lnTo>
                  <a:pt x="7750382" y="0"/>
                </a:lnTo>
                <a:lnTo>
                  <a:pt x="7777919" y="39636"/>
                </a:lnTo>
                <a:cubicBezTo>
                  <a:pt x="9433168" y="2481334"/>
                  <a:pt x="10412631" y="4937349"/>
                  <a:pt x="10981472" y="6810257"/>
                </a:cubicBezTo>
                <a:lnTo>
                  <a:pt x="1099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7000"/>
            </a:srgb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972B297B-BD76-40A9-8449-7A965F87F898}"/>
              </a:ext>
            </a:extLst>
          </p:cNvPr>
          <p:cNvSpPr/>
          <p:nvPr userDrawn="1"/>
        </p:nvSpPr>
        <p:spPr>
          <a:xfrm rot="21027957">
            <a:off x="6701651" y="-409368"/>
            <a:ext cx="4302867" cy="7676736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33356" y="3526501"/>
            <a:ext cx="4058089" cy="66317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rtl="0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33356" y="4189672"/>
            <a:ext cx="4058089" cy="109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rtl="0">
              <a:spcBef>
                <a:spcPts val="267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Divider subtitle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F909209C-0478-4B9A-BAE2-9450D4E3A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3356" y="2169447"/>
            <a:ext cx="2547651" cy="683646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C3E5DBDE-DBAC-42D8-86F3-2AD5820CC11D}"/>
              </a:ext>
            </a:extLst>
          </p:cNvPr>
          <p:cNvSpPr/>
          <p:nvPr userDrawn="1"/>
        </p:nvSpPr>
        <p:spPr>
          <a:xfrm>
            <a:off x="0" y="5283725"/>
            <a:ext cx="1574276" cy="1574276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CB3E4A11-0995-4164-9B12-5EF2703C1E63}"/>
              </a:ext>
            </a:extLst>
          </p:cNvPr>
          <p:cNvSpPr/>
          <p:nvPr userDrawn="1"/>
        </p:nvSpPr>
        <p:spPr>
          <a:xfrm flipH="1" flipV="1">
            <a:off x="9751869" y="0"/>
            <a:ext cx="2440131" cy="3098799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25192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ציין מיקום תוכן 3">
            <a:extLst>
              <a:ext uri="{FF2B5EF4-FFF2-40B4-BE49-F238E27FC236}">
                <a16:creationId xmlns:a16="http://schemas.microsoft.com/office/drawing/2014/main" id="{A39E9B26-F372-4F8F-A9F6-D0CA780D85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3580" y="1651462"/>
            <a:ext cx="1102484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5578A2F-9597-4A19-B8FC-E800758C51B8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82D74494-D058-4708-9AE7-CB9C51CC3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D3CC1486-E829-41DA-8E55-54ADE927972E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id="{C0E06AC9-1F68-4D5B-B90E-67402F19AF8F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57C993BE-AF48-4094-B0FC-2CCE04C5A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80" y="417412"/>
            <a:ext cx="11024842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5050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51D30D18-12A8-45F1-AD03-8A84FB906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7400" y="1651462"/>
            <a:ext cx="529200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מציין מיקום תוכן 3">
            <a:extLst>
              <a:ext uri="{FF2B5EF4-FFF2-40B4-BE49-F238E27FC236}">
                <a16:creationId xmlns:a16="http://schemas.microsoft.com/office/drawing/2014/main" id="{8DDE11C4-2D16-4FFF-89F0-20CA1518F8D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1651462"/>
            <a:ext cx="529200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4123582-41F0-422E-BB0F-447CA69AD08B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3E8765E1-A654-4BC8-BA2E-CC59429F27EC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D87EFF69-5FE4-4C60-877D-1591AE146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90CECBD5-2F1A-4075-8122-0E14CC461EEA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B0C79339-1BC4-457D-8089-21943EB3CE58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A91D965F-0BC4-4268-958B-7351C1546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9106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מציין מיקום תוכן 3">
            <a:extLst>
              <a:ext uri="{FF2B5EF4-FFF2-40B4-BE49-F238E27FC236}">
                <a16:creationId xmlns:a16="http://schemas.microsoft.com/office/drawing/2014/main" id="{8EC47A3F-3FB9-4B02-8300-6A269E06B6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7400" y="2371899"/>
            <a:ext cx="5292000" cy="370293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מציין מיקום תוכן 3">
            <a:extLst>
              <a:ext uri="{FF2B5EF4-FFF2-40B4-BE49-F238E27FC236}">
                <a16:creationId xmlns:a16="http://schemas.microsoft.com/office/drawing/2014/main" id="{52172D40-D117-4E84-947F-7D01F75C27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2371899"/>
            <a:ext cx="5292000" cy="370293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2600" y="1651462"/>
            <a:ext cx="5292000" cy="5577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7400" y="1651462"/>
            <a:ext cx="5292000" cy="5577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  <a:endParaRPr lang="he-IL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9E67B26-F7D0-4440-9FB9-EEC877AECF2F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CE7985B4-3899-4AC9-BBB6-8AD7B9DEF304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F2C007FD-A44B-4F16-B1B7-BD456449D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D0E486C3-55E9-49F6-AB3C-F30281B5E431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A8E3123F-0BED-4BCD-B96A-BF060E2DF945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FD113B71-B090-4EB2-A59C-755F2C87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89067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תמונה 10">
            <a:extLst>
              <a:ext uri="{FF2B5EF4-FFF2-40B4-BE49-F238E27FC236}">
                <a16:creationId xmlns:a16="http://schemas.microsoft.com/office/drawing/2014/main" id="{A7E5A78A-2082-43AB-9123-3FF9DB0B01F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30" name="מציין מיקום תוכן 3">
            <a:extLst>
              <a:ext uri="{FF2B5EF4-FFF2-40B4-BE49-F238E27FC236}">
                <a16:creationId xmlns:a16="http://schemas.microsoft.com/office/drawing/2014/main" id="{4B37ABFC-83B0-47B9-8338-F9A7AAD3F1F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7400" y="3181351"/>
            <a:ext cx="52920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מציין מיקום תוכן 3">
            <a:extLst>
              <a:ext uri="{FF2B5EF4-FFF2-40B4-BE49-F238E27FC236}">
                <a16:creationId xmlns:a16="http://schemas.microsoft.com/office/drawing/2014/main" id="{B7A4D560-9D79-4F76-8A82-0FC5AC7E997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2600" y="3181351"/>
            <a:ext cx="52920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Title Placeholder 1">
            <a:extLst>
              <a:ext uri="{FF2B5EF4-FFF2-40B4-BE49-F238E27FC236}">
                <a16:creationId xmlns:a16="http://schemas.microsoft.com/office/drawing/2014/main" id="{8E6FE993-14A8-455D-95A0-F41D807B0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EAFD8DC-70EE-4C64-8B4B-C71475897110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1906A8F0-0B9D-4458-B407-126CBC7E4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109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66031950-DB58-4621-973E-120D4F8BFE01}"/>
              </a:ext>
            </a:extLst>
          </p:cNvPr>
          <p:cNvSpPr/>
          <p:nvPr userDrawn="1"/>
        </p:nvSpPr>
        <p:spPr>
          <a:xfrm>
            <a:off x="4597400" y="0"/>
            <a:ext cx="7594600" cy="6858000"/>
          </a:xfrm>
          <a:custGeom>
            <a:avLst/>
            <a:gdLst>
              <a:gd name="connsiteX0" fmla="*/ 15761 w 8155336"/>
              <a:gd name="connsiteY0" fmla="*/ 0 h 6858000"/>
              <a:gd name="connsiteX1" fmla="*/ 8155336 w 8155336"/>
              <a:gd name="connsiteY1" fmla="*/ 0 h 6858000"/>
              <a:gd name="connsiteX2" fmla="*/ 8155336 w 8155336"/>
              <a:gd name="connsiteY2" fmla="*/ 6858000 h 6858000"/>
              <a:gd name="connsiteX3" fmla="*/ 476855 w 8155336"/>
              <a:gd name="connsiteY3" fmla="*/ 6858000 h 6858000"/>
              <a:gd name="connsiteX4" fmla="*/ 388312 w 8155336"/>
              <a:gd name="connsiteY4" fmla="*/ 6301359 h 6858000"/>
              <a:gd name="connsiteX5" fmla="*/ 0 w 8155336"/>
              <a:gd name="connsiteY5" fmla="*/ 1050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55336" h="6858000">
                <a:moveTo>
                  <a:pt x="15761" y="0"/>
                </a:moveTo>
                <a:lnTo>
                  <a:pt x="8155336" y="0"/>
                </a:lnTo>
                <a:lnTo>
                  <a:pt x="8155336" y="6858000"/>
                </a:lnTo>
                <a:lnTo>
                  <a:pt x="476855" y="6858000"/>
                </a:lnTo>
                <a:lnTo>
                  <a:pt x="388312" y="6301359"/>
                </a:lnTo>
                <a:cubicBezTo>
                  <a:pt x="146507" y="4643046"/>
                  <a:pt x="1546" y="2884834"/>
                  <a:pt x="0" y="1050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6" name="מציין מיקום של תמונה 15">
            <a:extLst>
              <a:ext uri="{FF2B5EF4-FFF2-40B4-BE49-F238E27FC236}">
                <a16:creationId xmlns:a16="http://schemas.microsoft.com/office/drawing/2014/main" id="{6FA8815E-3723-4400-9047-F140E8ADCEA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34000" y="-1"/>
            <a:ext cx="6858000" cy="6858000"/>
          </a:xfrm>
          <a:custGeom>
            <a:avLst/>
            <a:gdLst>
              <a:gd name="connsiteX0" fmla="*/ 692224 w 7413717"/>
              <a:gd name="connsiteY0" fmla="*/ 0 h 6858000"/>
              <a:gd name="connsiteX1" fmla="*/ 7413717 w 7413717"/>
              <a:gd name="connsiteY1" fmla="*/ 0 h 6858000"/>
              <a:gd name="connsiteX2" fmla="*/ 7413717 w 7413717"/>
              <a:gd name="connsiteY2" fmla="*/ 6858000 h 6858000"/>
              <a:gd name="connsiteX3" fmla="*/ 7489 w 7413717"/>
              <a:gd name="connsiteY3" fmla="*/ 6858000 h 6858000"/>
              <a:gd name="connsiteX4" fmla="*/ 706 w 7413717"/>
              <a:gd name="connsiteY4" fmla="*/ 6447065 h 6858000"/>
              <a:gd name="connsiteX5" fmla="*/ 657535 w 7413717"/>
              <a:gd name="connsiteY5" fmla="*/ 146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3717" h="6858000">
                <a:moveTo>
                  <a:pt x="692224" y="0"/>
                </a:moveTo>
                <a:lnTo>
                  <a:pt x="7413717" y="0"/>
                </a:lnTo>
                <a:lnTo>
                  <a:pt x="7413717" y="6858000"/>
                </a:lnTo>
                <a:lnTo>
                  <a:pt x="7489" y="6858000"/>
                </a:lnTo>
                <a:lnTo>
                  <a:pt x="706" y="6447065"/>
                </a:lnTo>
                <a:cubicBezTo>
                  <a:pt x="-12709" y="4494259"/>
                  <a:pt x="163318" y="2361032"/>
                  <a:pt x="657535" y="1464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>
              <a:defRPr lang="en-IL"/>
            </a:lvl1pPr>
          </a:lstStyle>
          <a:p>
            <a:pPr lvl="0" algn="ctr">
              <a:buNone/>
            </a:pPr>
            <a:endParaRPr lang="en-I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C99CE0-8988-432B-8431-C364ED7657F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990601" y="2406536"/>
            <a:ext cx="3046064" cy="204492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algn="l" rtl="0"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30411308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תמונה 10">
            <a:extLst>
              <a:ext uri="{FF2B5EF4-FFF2-40B4-BE49-F238E27FC236}">
                <a16:creationId xmlns:a16="http://schemas.microsoft.com/office/drawing/2014/main" id="{BE035D74-75D1-46BA-BB9B-72B6DB2274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02AF71B4-E5B5-4004-B220-42FB8E0DA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00D09A13-7F93-4204-A008-95A64D3866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3181351"/>
            <a:ext cx="110268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Title Placeholder 1">
            <a:extLst>
              <a:ext uri="{FF2B5EF4-FFF2-40B4-BE49-F238E27FC236}">
                <a16:creationId xmlns:a16="http://schemas.microsoft.com/office/drawing/2014/main" id="{CA8D73EA-8033-4FB8-B2CE-A9C648153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8C938A-922A-4F58-8C7B-6309777D1F70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835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4896D31A-6F7C-4DD3-B03D-1E8D709DD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2" name="מציין מיקום של תמונה 11">
            <a:extLst>
              <a:ext uri="{FF2B5EF4-FFF2-40B4-BE49-F238E27FC236}">
                <a16:creationId xmlns:a16="http://schemas.microsoft.com/office/drawing/2014/main" id="{B20A0A1B-E042-4371-BC2D-CC6DC2D940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60" name="Title Placeholder 1">
            <a:extLst>
              <a:ext uri="{FF2B5EF4-FFF2-40B4-BE49-F238E27FC236}">
                <a16:creationId xmlns:a16="http://schemas.microsoft.com/office/drawing/2014/main" id="{328167E0-046E-48D8-A865-C65DBA81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14350E4-73DF-45C0-94DF-390AACE4E0A9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058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8F0302D6-F23C-475F-93E6-BE791301D7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3756" y="-1"/>
            <a:ext cx="5278244" cy="6858000"/>
          </a:xfrm>
          <a:custGeom>
            <a:avLst/>
            <a:gdLst>
              <a:gd name="connsiteX0" fmla="*/ 692224 w 7413717"/>
              <a:gd name="connsiteY0" fmla="*/ 0 h 6858000"/>
              <a:gd name="connsiteX1" fmla="*/ 7413717 w 7413717"/>
              <a:gd name="connsiteY1" fmla="*/ 0 h 6858000"/>
              <a:gd name="connsiteX2" fmla="*/ 7413717 w 7413717"/>
              <a:gd name="connsiteY2" fmla="*/ 6858000 h 6858000"/>
              <a:gd name="connsiteX3" fmla="*/ 7489 w 7413717"/>
              <a:gd name="connsiteY3" fmla="*/ 6858000 h 6858000"/>
              <a:gd name="connsiteX4" fmla="*/ 706 w 7413717"/>
              <a:gd name="connsiteY4" fmla="*/ 6447065 h 6858000"/>
              <a:gd name="connsiteX5" fmla="*/ 657535 w 7413717"/>
              <a:gd name="connsiteY5" fmla="*/ 1464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3717" h="6858000">
                <a:moveTo>
                  <a:pt x="692224" y="0"/>
                </a:moveTo>
                <a:lnTo>
                  <a:pt x="7413717" y="0"/>
                </a:lnTo>
                <a:lnTo>
                  <a:pt x="7413717" y="6858000"/>
                </a:lnTo>
                <a:lnTo>
                  <a:pt x="7489" y="6858000"/>
                </a:lnTo>
                <a:lnTo>
                  <a:pt x="706" y="6447065"/>
                </a:lnTo>
                <a:cubicBezTo>
                  <a:pt x="-12709" y="4494259"/>
                  <a:pt x="163318" y="2361032"/>
                  <a:pt x="657535" y="1464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9B0447F8-095B-47C3-9046-65EE55B48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80" y="417412"/>
            <a:ext cx="5969755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938ECC24-2CAB-45F7-9675-0F92E62A79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3580" y="1651462"/>
            <a:ext cx="5969753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4BAEFD1-2F9A-4BF1-8376-C394DFF8C921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1F363930-56A3-472F-8231-8761FC6F3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18A48A0C-9F8A-4A94-B936-34E0C6FFA82B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1618639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של תמונה 13">
            <a:extLst>
              <a:ext uri="{FF2B5EF4-FFF2-40B4-BE49-F238E27FC236}">
                <a16:creationId xmlns:a16="http://schemas.microsoft.com/office/drawing/2014/main" id="{A5DCEB7C-D2EE-474A-B978-02E2919FC12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" y="-2"/>
            <a:ext cx="3833039" cy="6858000"/>
          </a:xfrm>
          <a:custGeom>
            <a:avLst/>
            <a:gdLst>
              <a:gd name="connsiteX0" fmla="*/ 0 w 3833039"/>
              <a:gd name="connsiteY0" fmla="*/ 0 h 6858000"/>
              <a:gd name="connsiteX1" fmla="*/ 3340205 w 3833039"/>
              <a:gd name="connsiteY1" fmla="*/ 0 h 6858000"/>
              <a:gd name="connsiteX2" fmla="*/ 3364903 w 3833039"/>
              <a:gd name="connsiteY2" fmla="*/ 146438 h 6858000"/>
              <a:gd name="connsiteX3" fmla="*/ 3832536 w 3833039"/>
              <a:gd name="connsiteY3" fmla="*/ 6447065 h 6858000"/>
              <a:gd name="connsiteX4" fmla="*/ 3827707 w 3833039"/>
              <a:gd name="connsiteY4" fmla="*/ 6858000 h 6858000"/>
              <a:gd name="connsiteX5" fmla="*/ 0 w 383303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3039" h="6858000">
                <a:moveTo>
                  <a:pt x="0" y="0"/>
                </a:moveTo>
                <a:lnTo>
                  <a:pt x="3340205" y="0"/>
                </a:lnTo>
                <a:lnTo>
                  <a:pt x="3364903" y="146438"/>
                </a:lnTo>
                <a:cubicBezTo>
                  <a:pt x="3716764" y="2361032"/>
                  <a:pt x="3842087" y="4494259"/>
                  <a:pt x="3832536" y="6447065"/>
                </a:cubicBezTo>
                <a:lnTo>
                  <a:pt x="382770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4BAEFD1-2F9A-4BF1-8376-C394DFF8C921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0" name="גרפיקה 9">
            <a:extLst>
              <a:ext uri="{FF2B5EF4-FFF2-40B4-BE49-F238E27FC236}">
                <a16:creationId xmlns:a16="http://schemas.microsoft.com/office/drawing/2014/main" id="{1F363930-56A3-472F-8231-8761FC6F3E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754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7BBB34A9-5F96-4D0D-90E3-9DCF31DBABA9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201A29F8-3E0A-4F8C-B1A3-6D7885D1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158923DA-B04F-41A3-A18C-6300A13C1AB9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24686F67-3D7C-47F6-8A7E-5F1511A3FE4D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8D10AEC-39D9-4EF8-A149-384C9D9E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129A41-DE95-4E05-A072-DFEC018913BD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5111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B9A2B636-E41C-4C21-AD2D-6CDB2CB9E05A}"/>
              </a:ext>
            </a:extLst>
          </p:cNvPr>
          <p:cNvSpPr/>
          <p:nvPr userDrawn="1"/>
        </p:nvSpPr>
        <p:spPr>
          <a:xfrm>
            <a:off x="5696380" y="1"/>
            <a:ext cx="2257213" cy="6858001"/>
          </a:xfrm>
          <a:custGeom>
            <a:avLst/>
            <a:gdLst>
              <a:gd name="connsiteX0" fmla="*/ 2632966 w 2971591"/>
              <a:gd name="connsiteY0" fmla="*/ 0 h 6858001"/>
              <a:gd name="connsiteX1" fmla="*/ 2668042 w 2971591"/>
              <a:gd name="connsiteY1" fmla="*/ 78577 h 6858001"/>
              <a:gd name="connsiteX2" fmla="*/ 2229844 w 2971591"/>
              <a:gd name="connsiteY2" fmla="*/ 4898523 h 6858001"/>
              <a:gd name="connsiteX3" fmla="*/ 1475265 w 2971591"/>
              <a:gd name="connsiteY3" fmla="*/ 6693314 h 6858001"/>
              <a:gd name="connsiteX4" fmla="*/ 1408053 w 2971591"/>
              <a:gd name="connsiteY4" fmla="*/ 6858001 h 6858001"/>
              <a:gd name="connsiteX5" fmla="*/ 1364692 w 2971591"/>
              <a:gd name="connsiteY5" fmla="*/ 6858001 h 6858001"/>
              <a:gd name="connsiteX6" fmla="*/ 1404429 w 2971591"/>
              <a:gd name="connsiteY6" fmla="*/ 6729898 h 6858001"/>
              <a:gd name="connsiteX7" fmla="*/ 1594152 w 2971591"/>
              <a:gd name="connsiteY7" fmla="*/ 6083629 h 6858001"/>
              <a:gd name="connsiteX8" fmla="*/ 162744 w 2971591"/>
              <a:gd name="connsiteY8" fmla="*/ 173561 h 6858001"/>
              <a:gd name="connsiteX9" fmla="*/ 0 w 2971591"/>
              <a:gd name="connsiteY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1591" h="6858001">
                <a:moveTo>
                  <a:pt x="2632966" y="0"/>
                </a:moveTo>
                <a:lnTo>
                  <a:pt x="2668042" y="78577"/>
                </a:lnTo>
                <a:cubicBezTo>
                  <a:pt x="3164789" y="1291700"/>
                  <a:pt x="3074291" y="2807996"/>
                  <a:pt x="2229844" y="4898523"/>
                </a:cubicBezTo>
                <a:cubicBezTo>
                  <a:pt x="2000022" y="5468357"/>
                  <a:pt x="1735191" y="6070510"/>
                  <a:pt x="1475265" y="6693314"/>
                </a:cubicBezTo>
                <a:lnTo>
                  <a:pt x="1408053" y="6858001"/>
                </a:lnTo>
                <a:lnTo>
                  <a:pt x="1364692" y="6858001"/>
                </a:lnTo>
                <a:lnTo>
                  <a:pt x="1404429" y="6729898"/>
                </a:lnTo>
                <a:cubicBezTo>
                  <a:pt x="1467434" y="6523723"/>
                  <a:pt x="1531062" y="6308615"/>
                  <a:pt x="1594152" y="6083629"/>
                </a:cubicBezTo>
                <a:cubicBezTo>
                  <a:pt x="2275326" y="3680515"/>
                  <a:pt x="2022694" y="2196041"/>
                  <a:pt x="162744" y="173561"/>
                </a:cubicBezTo>
                <a:lnTo>
                  <a:pt x="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13CA29FB-ED14-43A2-A1F2-9127780179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9792" y="0"/>
            <a:ext cx="5822208" cy="6858001"/>
          </a:xfrm>
          <a:custGeom>
            <a:avLst/>
            <a:gdLst>
              <a:gd name="connsiteX0" fmla="*/ 900940 w 5822208"/>
              <a:gd name="connsiteY0" fmla="*/ 0 h 6858001"/>
              <a:gd name="connsiteX1" fmla="*/ 1069119 w 5822208"/>
              <a:gd name="connsiteY1" fmla="*/ 0 h 6858001"/>
              <a:gd name="connsiteX2" fmla="*/ 1145562 w 5822208"/>
              <a:gd name="connsiteY2" fmla="*/ 0 h 6858001"/>
              <a:gd name="connsiteX3" fmla="*/ 1313742 w 5822208"/>
              <a:gd name="connsiteY3" fmla="*/ 0 h 6858001"/>
              <a:gd name="connsiteX4" fmla="*/ 2456837 w 5822208"/>
              <a:gd name="connsiteY4" fmla="*/ 0 h 6858001"/>
              <a:gd name="connsiteX5" fmla="*/ 2625017 w 5822208"/>
              <a:gd name="connsiteY5" fmla="*/ 0 h 6858001"/>
              <a:gd name="connsiteX6" fmla="*/ 2701459 w 5822208"/>
              <a:gd name="connsiteY6" fmla="*/ 0 h 6858001"/>
              <a:gd name="connsiteX7" fmla="*/ 2869639 w 5822208"/>
              <a:gd name="connsiteY7" fmla="*/ 0 h 6858001"/>
              <a:gd name="connsiteX8" fmla="*/ 4078676 w 5822208"/>
              <a:gd name="connsiteY8" fmla="*/ 0 h 6858001"/>
              <a:gd name="connsiteX9" fmla="*/ 4246856 w 5822208"/>
              <a:gd name="connsiteY9" fmla="*/ 0 h 6858001"/>
              <a:gd name="connsiteX10" fmla="*/ 4266309 w 5822208"/>
              <a:gd name="connsiteY10" fmla="*/ 0 h 6858001"/>
              <a:gd name="connsiteX11" fmla="*/ 5634572 w 5822208"/>
              <a:gd name="connsiteY11" fmla="*/ 0 h 6858001"/>
              <a:gd name="connsiteX12" fmla="*/ 5802752 w 5822208"/>
              <a:gd name="connsiteY12" fmla="*/ 0 h 6858001"/>
              <a:gd name="connsiteX13" fmla="*/ 5822206 w 5822208"/>
              <a:gd name="connsiteY13" fmla="*/ 0 h 6858001"/>
              <a:gd name="connsiteX14" fmla="*/ 5822206 w 5822208"/>
              <a:gd name="connsiteY14" fmla="*/ 1 h 6858001"/>
              <a:gd name="connsiteX15" fmla="*/ 5822208 w 5822208"/>
              <a:gd name="connsiteY15" fmla="*/ 1 h 6858001"/>
              <a:gd name="connsiteX16" fmla="*/ 5822208 w 5822208"/>
              <a:gd name="connsiteY16" fmla="*/ 6715886 h 6858001"/>
              <a:gd name="connsiteX17" fmla="*/ 5822206 w 5822208"/>
              <a:gd name="connsiteY17" fmla="*/ 6715885 h 6858001"/>
              <a:gd name="connsiteX18" fmla="*/ 5822206 w 5822208"/>
              <a:gd name="connsiteY18" fmla="*/ 6858000 h 6858001"/>
              <a:gd name="connsiteX19" fmla="*/ 5802752 w 5822208"/>
              <a:gd name="connsiteY19" fmla="*/ 6858000 h 6858001"/>
              <a:gd name="connsiteX20" fmla="*/ 5634572 w 5822208"/>
              <a:gd name="connsiteY20" fmla="*/ 6858000 h 6858001"/>
              <a:gd name="connsiteX21" fmla="*/ 4266309 w 5822208"/>
              <a:gd name="connsiteY21" fmla="*/ 6858000 h 6858001"/>
              <a:gd name="connsiteX22" fmla="*/ 4246856 w 5822208"/>
              <a:gd name="connsiteY22" fmla="*/ 6858000 h 6858001"/>
              <a:gd name="connsiteX23" fmla="*/ 4078676 w 5822208"/>
              <a:gd name="connsiteY23" fmla="*/ 6858000 h 6858001"/>
              <a:gd name="connsiteX24" fmla="*/ 3371620 w 5822208"/>
              <a:gd name="connsiteY24" fmla="*/ 6858000 h 6858001"/>
              <a:gd name="connsiteX25" fmla="*/ 3203441 w 5822208"/>
              <a:gd name="connsiteY25" fmla="*/ 6858000 h 6858001"/>
              <a:gd name="connsiteX26" fmla="*/ 3126998 w 5822208"/>
              <a:gd name="connsiteY26" fmla="*/ 6858000 h 6858001"/>
              <a:gd name="connsiteX27" fmla="*/ 2958818 w 5822208"/>
              <a:gd name="connsiteY27" fmla="*/ 6858000 h 6858001"/>
              <a:gd name="connsiteX28" fmla="*/ 2869639 w 5822208"/>
              <a:gd name="connsiteY28" fmla="*/ 6858000 h 6858001"/>
              <a:gd name="connsiteX29" fmla="*/ 2701459 w 5822208"/>
              <a:gd name="connsiteY29" fmla="*/ 6858000 h 6858001"/>
              <a:gd name="connsiteX30" fmla="*/ 2625017 w 5822208"/>
              <a:gd name="connsiteY30" fmla="*/ 6858000 h 6858001"/>
              <a:gd name="connsiteX31" fmla="*/ 2553312 w 5822208"/>
              <a:gd name="connsiteY31" fmla="*/ 6858000 h 6858001"/>
              <a:gd name="connsiteX32" fmla="*/ 2553311 w 5822208"/>
              <a:gd name="connsiteY32" fmla="*/ 6858001 h 6858001"/>
              <a:gd name="connsiteX33" fmla="*/ 2385132 w 5822208"/>
              <a:gd name="connsiteY33" fmla="*/ 6858001 h 6858001"/>
              <a:gd name="connsiteX34" fmla="*/ 2385131 w 5822208"/>
              <a:gd name="connsiteY34" fmla="*/ 6858001 h 6858001"/>
              <a:gd name="connsiteX35" fmla="*/ 2308690 w 5822208"/>
              <a:gd name="connsiteY35" fmla="*/ 6858001 h 6858001"/>
              <a:gd name="connsiteX36" fmla="*/ 2308689 w 5822208"/>
              <a:gd name="connsiteY36" fmla="*/ 6858001 h 6858001"/>
              <a:gd name="connsiteX37" fmla="*/ 2140510 w 5822208"/>
              <a:gd name="connsiteY37" fmla="*/ 6858001 h 6858001"/>
              <a:gd name="connsiteX38" fmla="*/ 2140509 w 5822208"/>
              <a:gd name="connsiteY38" fmla="*/ 6858001 h 6858001"/>
              <a:gd name="connsiteX39" fmla="*/ 1813880 w 5822208"/>
              <a:gd name="connsiteY39" fmla="*/ 6858000 h 6858001"/>
              <a:gd name="connsiteX40" fmla="*/ 1647544 w 5822208"/>
              <a:gd name="connsiteY40" fmla="*/ 6858000 h 6858001"/>
              <a:gd name="connsiteX41" fmla="*/ 1571101 w 5822208"/>
              <a:gd name="connsiteY41" fmla="*/ 6858000 h 6858001"/>
              <a:gd name="connsiteX42" fmla="*/ 1402921 w 5822208"/>
              <a:gd name="connsiteY42" fmla="*/ 6858000 h 6858001"/>
              <a:gd name="connsiteX43" fmla="*/ 1313742 w 5822208"/>
              <a:gd name="connsiteY43" fmla="*/ 6858000 h 6858001"/>
              <a:gd name="connsiteX44" fmla="*/ 1145562 w 5822208"/>
              <a:gd name="connsiteY44" fmla="*/ 6858000 h 6858001"/>
              <a:gd name="connsiteX45" fmla="*/ 1069119 w 5822208"/>
              <a:gd name="connsiteY45" fmla="*/ 6858000 h 6858001"/>
              <a:gd name="connsiteX46" fmla="*/ 997415 w 5822208"/>
              <a:gd name="connsiteY46" fmla="*/ 6858000 h 6858001"/>
              <a:gd name="connsiteX47" fmla="*/ 997414 w 5822208"/>
              <a:gd name="connsiteY47" fmla="*/ 6858001 h 6858001"/>
              <a:gd name="connsiteX48" fmla="*/ 829235 w 5822208"/>
              <a:gd name="connsiteY48" fmla="*/ 6858001 h 6858001"/>
              <a:gd name="connsiteX49" fmla="*/ 829234 w 5822208"/>
              <a:gd name="connsiteY49" fmla="*/ 6858001 h 6858001"/>
              <a:gd name="connsiteX50" fmla="*/ 752792 w 5822208"/>
              <a:gd name="connsiteY50" fmla="*/ 6858001 h 6858001"/>
              <a:gd name="connsiteX51" fmla="*/ 584613 w 5822208"/>
              <a:gd name="connsiteY51" fmla="*/ 6858001 h 6858001"/>
              <a:gd name="connsiteX52" fmla="*/ 584612 w 5822208"/>
              <a:gd name="connsiteY52" fmla="*/ 6858001 h 6858001"/>
              <a:gd name="connsiteX53" fmla="*/ 257982 w 5822208"/>
              <a:gd name="connsiteY53" fmla="*/ 6858000 h 6858001"/>
              <a:gd name="connsiteX54" fmla="*/ 261835 w 5822208"/>
              <a:gd name="connsiteY54" fmla="*/ 6846106 h 6858001"/>
              <a:gd name="connsiteX55" fmla="*/ 93686 w 5822208"/>
              <a:gd name="connsiteY55" fmla="*/ 267106 h 6858001"/>
              <a:gd name="connsiteX56" fmla="*/ 0 w 5822208"/>
              <a:gd name="connsiteY56" fmla="*/ 1 h 6858001"/>
              <a:gd name="connsiteX57" fmla="*/ 168179 w 5822208"/>
              <a:gd name="connsiteY57" fmla="*/ 1 h 6858001"/>
              <a:gd name="connsiteX58" fmla="*/ 244622 w 5822208"/>
              <a:gd name="connsiteY58" fmla="*/ 1 h 6858001"/>
              <a:gd name="connsiteX59" fmla="*/ 412802 w 5822208"/>
              <a:gd name="connsiteY59" fmla="*/ 1 h 6858001"/>
              <a:gd name="connsiteX60" fmla="*/ 900940 w 5822208"/>
              <a:gd name="connsiteY6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22208" h="6858001">
                <a:moveTo>
                  <a:pt x="900940" y="0"/>
                </a:moveTo>
                <a:lnTo>
                  <a:pt x="1069119" y="0"/>
                </a:lnTo>
                <a:lnTo>
                  <a:pt x="1145562" y="0"/>
                </a:lnTo>
                <a:lnTo>
                  <a:pt x="1313742" y="0"/>
                </a:lnTo>
                <a:lnTo>
                  <a:pt x="2456837" y="0"/>
                </a:lnTo>
                <a:lnTo>
                  <a:pt x="2625017" y="0"/>
                </a:lnTo>
                <a:lnTo>
                  <a:pt x="2701459" y="0"/>
                </a:lnTo>
                <a:lnTo>
                  <a:pt x="2869639" y="0"/>
                </a:lnTo>
                <a:lnTo>
                  <a:pt x="4078676" y="0"/>
                </a:lnTo>
                <a:lnTo>
                  <a:pt x="4246856" y="0"/>
                </a:lnTo>
                <a:lnTo>
                  <a:pt x="4266309" y="0"/>
                </a:lnTo>
                <a:lnTo>
                  <a:pt x="5634572" y="0"/>
                </a:lnTo>
                <a:lnTo>
                  <a:pt x="5802752" y="0"/>
                </a:lnTo>
                <a:lnTo>
                  <a:pt x="5822206" y="0"/>
                </a:lnTo>
                <a:lnTo>
                  <a:pt x="5822206" y="1"/>
                </a:lnTo>
                <a:lnTo>
                  <a:pt x="5822208" y="1"/>
                </a:lnTo>
                <a:lnTo>
                  <a:pt x="5822208" y="6715886"/>
                </a:lnTo>
                <a:lnTo>
                  <a:pt x="5822206" y="6715885"/>
                </a:lnTo>
                <a:lnTo>
                  <a:pt x="5822206" y="6858000"/>
                </a:lnTo>
                <a:lnTo>
                  <a:pt x="5802752" y="6858000"/>
                </a:lnTo>
                <a:lnTo>
                  <a:pt x="5634572" y="6858000"/>
                </a:lnTo>
                <a:lnTo>
                  <a:pt x="4266309" y="6858000"/>
                </a:lnTo>
                <a:lnTo>
                  <a:pt x="4246856" y="6858000"/>
                </a:lnTo>
                <a:lnTo>
                  <a:pt x="4078676" y="6858000"/>
                </a:lnTo>
                <a:lnTo>
                  <a:pt x="3371620" y="6858000"/>
                </a:lnTo>
                <a:lnTo>
                  <a:pt x="3203441" y="6858000"/>
                </a:lnTo>
                <a:lnTo>
                  <a:pt x="3126998" y="6858000"/>
                </a:lnTo>
                <a:lnTo>
                  <a:pt x="2958818" y="6858000"/>
                </a:lnTo>
                <a:lnTo>
                  <a:pt x="2869639" y="6858000"/>
                </a:lnTo>
                <a:lnTo>
                  <a:pt x="2701459" y="6858000"/>
                </a:lnTo>
                <a:lnTo>
                  <a:pt x="2625017" y="6858000"/>
                </a:lnTo>
                <a:lnTo>
                  <a:pt x="2553312" y="6858000"/>
                </a:lnTo>
                <a:lnTo>
                  <a:pt x="2553311" y="6858001"/>
                </a:lnTo>
                <a:lnTo>
                  <a:pt x="2385132" y="6858001"/>
                </a:lnTo>
                <a:lnTo>
                  <a:pt x="2385131" y="6858001"/>
                </a:lnTo>
                <a:lnTo>
                  <a:pt x="2308690" y="6858001"/>
                </a:lnTo>
                <a:lnTo>
                  <a:pt x="2308689" y="6858001"/>
                </a:lnTo>
                <a:lnTo>
                  <a:pt x="2140510" y="6858001"/>
                </a:lnTo>
                <a:lnTo>
                  <a:pt x="2140509" y="6858001"/>
                </a:lnTo>
                <a:lnTo>
                  <a:pt x="1813880" y="6858000"/>
                </a:lnTo>
                <a:lnTo>
                  <a:pt x="1647544" y="6858000"/>
                </a:lnTo>
                <a:lnTo>
                  <a:pt x="1571101" y="6858000"/>
                </a:lnTo>
                <a:lnTo>
                  <a:pt x="1402921" y="6858000"/>
                </a:lnTo>
                <a:lnTo>
                  <a:pt x="1313742" y="6858000"/>
                </a:lnTo>
                <a:lnTo>
                  <a:pt x="1145562" y="6858000"/>
                </a:lnTo>
                <a:lnTo>
                  <a:pt x="1069119" y="6858000"/>
                </a:lnTo>
                <a:lnTo>
                  <a:pt x="997415" y="6858000"/>
                </a:lnTo>
                <a:lnTo>
                  <a:pt x="997414" y="6858001"/>
                </a:lnTo>
                <a:lnTo>
                  <a:pt x="829235" y="6858001"/>
                </a:lnTo>
                <a:lnTo>
                  <a:pt x="829234" y="6858001"/>
                </a:lnTo>
                <a:lnTo>
                  <a:pt x="752792" y="6858001"/>
                </a:lnTo>
                <a:lnTo>
                  <a:pt x="584613" y="6858001"/>
                </a:lnTo>
                <a:lnTo>
                  <a:pt x="584612" y="6858001"/>
                </a:lnTo>
                <a:lnTo>
                  <a:pt x="257982" y="6858000"/>
                </a:lnTo>
                <a:lnTo>
                  <a:pt x="261835" y="6846106"/>
                </a:lnTo>
                <a:cubicBezTo>
                  <a:pt x="960656" y="4616101"/>
                  <a:pt x="954589" y="2793431"/>
                  <a:pt x="93686" y="267106"/>
                </a:cubicBezTo>
                <a:lnTo>
                  <a:pt x="0" y="1"/>
                </a:lnTo>
                <a:lnTo>
                  <a:pt x="168179" y="1"/>
                </a:lnTo>
                <a:lnTo>
                  <a:pt x="244622" y="1"/>
                </a:lnTo>
                <a:lnTo>
                  <a:pt x="412802" y="1"/>
                </a:lnTo>
                <a:lnTo>
                  <a:pt x="90094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7BBB34A9-5F96-4D0D-90E3-9DCF31DBABA9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201A29F8-3E0A-4F8C-B1A3-6D7885D1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8D10AEC-39D9-4EF8-A149-384C9D9E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5787193" cy="12880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129A41-DE95-4E05-A072-DFEC018913BD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21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תמונה 14">
            <a:extLst>
              <a:ext uri="{FF2B5EF4-FFF2-40B4-BE49-F238E27FC236}">
                <a16:creationId xmlns:a16="http://schemas.microsoft.com/office/drawing/2014/main" id="{AEFD434E-ECF4-4277-9368-ABC0CD715A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25914" y="1"/>
            <a:ext cx="4566087" cy="6715885"/>
          </a:xfrm>
          <a:custGeom>
            <a:avLst/>
            <a:gdLst>
              <a:gd name="connsiteX0" fmla="*/ 0 w 4566087"/>
              <a:gd name="connsiteY0" fmla="*/ 0 h 6715885"/>
              <a:gd name="connsiteX1" fmla="*/ 4566087 w 4566087"/>
              <a:gd name="connsiteY1" fmla="*/ 0 h 6715885"/>
              <a:gd name="connsiteX2" fmla="*/ 4566087 w 4566087"/>
              <a:gd name="connsiteY2" fmla="*/ 6715885 h 6715885"/>
              <a:gd name="connsiteX3" fmla="*/ 4511775 w 4566087"/>
              <a:gd name="connsiteY3" fmla="*/ 6681031 h 6715885"/>
              <a:gd name="connsiteX4" fmla="*/ 38402 w 4566087"/>
              <a:gd name="connsiteY4" fmla="*/ 140916 h 67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6087" h="6715885">
                <a:moveTo>
                  <a:pt x="0" y="0"/>
                </a:moveTo>
                <a:lnTo>
                  <a:pt x="4566087" y="0"/>
                </a:lnTo>
                <a:lnTo>
                  <a:pt x="4566087" y="6715885"/>
                </a:lnTo>
                <a:lnTo>
                  <a:pt x="4511775" y="6681031"/>
                </a:lnTo>
                <a:cubicBezTo>
                  <a:pt x="1759879" y="4802841"/>
                  <a:pt x="550930" y="1943639"/>
                  <a:pt x="38402" y="1409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7BBB34A9-5F96-4D0D-90E3-9DCF31DBABA9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201A29F8-3E0A-4F8C-B1A3-6D7885D1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48D10AEC-39D9-4EF8-A149-384C9D9E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0129A41-DE95-4E05-A072-DFEC018913BD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38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של תמונה 9">
            <a:extLst>
              <a:ext uri="{FF2B5EF4-FFF2-40B4-BE49-F238E27FC236}">
                <a16:creationId xmlns:a16="http://schemas.microsoft.com/office/drawing/2014/main" id="{3B95D644-1ED4-47BA-BBB1-C603EE40E6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03073" y="1"/>
            <a:ext cx="6188929" cy="6857999"/>
          </a:xfrm>
          <a:custGeom>
            <a:avLst/>
            <a:gdLst>
              <a:gd name="connsiteX0" fmla="*/ 0 w 6188929"/>
              <a:gd name="connsiteY0" fmla="*/ 0 h 6857999"/>
              <a:gd name="connsiteX1" fmla="*/ 6188929 w 6188929"/>
              <a:gd name="connsiteY1" fmla="*/ 0 h 6857999"/>
              <a:gd name="connsiteX2" fmla="*/ 6188929 w 6188929"/>
              <a:gd name="connsiteY2" fmla="*/ 6857999 h 6857999"/>
              <a:gd name="connsiteX3" fmla="*/ 3621422 w 6188929"/>
              <a:gd name="connsiteY3" fmla="*/ 6857999 h 6857999"/>
              <a:gd name="connsiteX4" fmla="*/ 3196162 w 6188929"/>
              <a:gd name="connsiteY4" fmla="*/ 6363661 h 6857999"/>
              <a:gd name="connsiteX5" fmla="*/ 52051 w 6188929"/>
              <a:gd name="connsiteY5" fmla="*/ 190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8929" h="6857999">
                <a:moveTo>
                  <a:pt x="0" y="0"/>
                </a:moveTo>
                <a:lnTo>
                  <a:pt x="6188929" y="0"/>
                </a:lnTo>
                <a:lnTo>
                  <a:pt x="6188929" y="6857999"/>
                </a:lnTo>
                <a:lnTo>
                  <a:pt x="3621422" y="6857999"/>
                </a:lnTo>
                <a:lnTo>
                  <a:pt x="3196162" y="6363661"/>
                </a:lnTo>
                <a:cubicBezTo>
                  <a:pt x="1453403" y="4227546"/>
                  <a:pt x="529648" y="1870859"/>
                  <a:pt x="52051" y="1909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id="{7BBB34A9-5F96-4D0D-90E3-9DCF31DBABA9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201A29F8-3E0A-4F8C-B1A3-6D7885D1E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0129A41-DE95-4E05-A072-DFEC018913BD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9D994FE-7380-45CC-BA43-215B6CD44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80" y="417412"/>
            <a:ext cx="5969755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4" name="מציין מיקום תוכן 3">
            <a:extLst>
              <a:ext uri="{FF2B5EF4-FFF2-40B4-BE49-F238E27FC236}">
                <a16:creationId xmlns:a16="http://schemas.microsoft.com/office/drawing/2014/main" id="{2791DC29-DDFA-40F8-A622-1E16DB1044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3580" y="1651462"/>
            <a:ext cx="5969753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402398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D9FFE7C9-0514-42AB-99FC-234425672213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971ECFD9-0D74-4625-8160-C747AE58DC6D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48B1A12-877B-43AE-A1AA-88D217D5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C03153A7-5D14-4EF3-9E64-BD3324725560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BB663803-881A-4155-AB93-A79BFB4BB7E7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282451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D9FFE7C9-0514-42AB-99FC-234425672213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971ECFD9-0D74-4625-8160-C747AE58DC6D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48B1A12-877B-43AE-A1AA-88D217D5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57EDC32-7E7C-4D6C-856E-D9D318165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191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88596290-4230-4A58-8A08-482DD9C052E0}"/>
              </a:ext>
            </a:extLst>
          </p:cNvPr>
          <p:cNvSpPr/>
          <p:nvPr userDrawn="1"/>
        </p:nvSpPr>
        <p:spPr>
          <a:xfrm>
            <a:off x="1" y="0"/>
            <a:ext cx="10995371" cy="6858000"/>
          </a:xfrm>
          <a:custGeom>
            <a:avLst/>
            <a:gdLst>
              <a:gd name="connsiteX0" fmla="*/ 0 w 10995371"/>
              <a:gd name="connsiteY0" fmla="*/ 0 h 6858000"/>
              <a:gd name="connsiteX1" fmla="*/ 7750382 w 10995371"/>
              <a:gd name="connsiteY1" fmla="*/ 0 h 6858000"/>
              <a:gd name="connsiteX2" fmla="*/ 7777919 w 10995371"/>
              <a:gd name="connsiteY2" fmla="*/ 39636 h 6858000"/>
              <a:gd name="connsiteX3" fmla="*/ 10981472 w 10995371"/>
              <a:gd name="connsiteY3" fmla="*/ 6810257 h 6858000"/>
              <a:gd name="connsiteX4" fmla="*/ 10995371 w 10995371"/>
              <a:gd name="connsiteY4" fmla="*/ 6858000 h 6858000"/>
              <a:gd name="connsiteX5" fmla="*/ 0 w 1099537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95371" h="6858000">
                <a:moveTo>
                  <a:pt x="0" y="0"/>
                </a:moveTo>
                <a:lnTo>
                  <a:pt x="7750382" y="0"/>
                </a:lnTo>
                <a:lnTo>
                  <a:pt x="7777919" y="39636"/>
                </a:lnTo>
                <a:cubicBezTo>
                  <a:pt x="9433168" y="2481334"/>
                  <a:pt x="10412631" y="4937349"/>
                  <a:pt x="10981472" y="6810257"/>
                </a:cubicBezTo>
                <a:lnTo>
                  <a:pt x="1099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7000"/>
            </a:srgb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972B297B-BD76-40A9-8449-7A965F87F898}"/>
              </a:ext>
            </a:extLst>
          </p:cNvPr>
          <p:cNvSpPr/>
          <p:nvPr userDrawn="1"/>
        </p:nvSpPr>
        <p:spPr>
          <a:xfrm rot="21027957">
            <a:off x="6701651" y="-409368"/>
            <a:ext cx="4302867" cy="7676736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933356" y="3526501"/>
            <a:ext cx="4058089" cy="66317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rtl="0"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933356" y="4189672"/>
            <a:ext cx="4058089" cy="109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rtl="0">
              <a:spcBef>
                <a:spcPts val="267"/>
              </a:spcBef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Divider subtitle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F909209C-0478-4B9A-BAE2-9450D4E3AD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3356" y="2169447"/>
            <a:ext cx="2547651" cy="683646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C3E5DBDE-DBAC-42D8-86F3-2AD5820CC11D}"/>
              </a:ext>
            </a:extLst>
          </p:cNvPr>
          <p:cNvSpPr/>
          <p:nvPr userDrawn="1"/>
        </p:nvSpPr>
        <p:spPr>
          <a:xfrm>
            <a:off x="0" y="5283725"/>
            <a:ext cx="1574276" cy="1574276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CB3E4A11-0995-4164-9B12-5EF2703C1E63}"/>
              </a:ext>
            </a:extLst>
          </p:cNvPr>
          <p:cNvSpPr/>
          <p:nvPr userDrawn="1"/>
        </p:nvSpPr>
        <p:spPr>
          <a:xfrm flipH="1" flipV="1">
            <a:off x="9751869" y="0"/>
            <a:ext cx="2440131" cy="3098799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285337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D9FFE7C9-0514-42AB-99FC-234425672213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: צורה 6">
            <a:extLst>
              <a:ext uri="{FF2B5EF4-FFF2-40B4-BE49-F238E27FC236}">
                <a16:creationId xmlns:a16="http://schemas.microsoft.com/office/drawing/2014/main" id="{971ECFD9-0D74-4625-8160-C747AE58DC6D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48B1A12-877B-43AE-A1AA-88D217D5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197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D9FFE7C9-0514-42AB-99FC-234425672213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848B1A12-877B-43AE-A1AA-88D217D586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362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מציין מיקום תוכן 3">
            <a:extLst>
              <a:ext uri="{FF2B5EF4-FFF2-40B4-BE49-F238E27FC236}">
                <a16:creationId xmlns:a16="http://schemas.microsoft.com/office/drawing/2014/main" id="{A39E9B26-F372-4F8F-A9F6-D0CA780D85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3580" y="1651462"/>
            <a:ext cx="1102484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5578A2F-9597-4A19-B8FC-E800758C51B8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3" name="גרפיקה 2">
            <a:extLst>
              <a:ext uri="{FF2B5EF4-FFF2-40B4-BE49-F238E27FC236}">
                <a16:creationId xmlns:a16="http://schemas.microsoft.com/office/drawing/2014/main" id="{82D74494-D058-4708-9AE7-CB9C51CC3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D3CC1486-E829-41DA-8E55-54ADE927972E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id="{C0E06AC9-1F68-4D5B-B90E-67402F19AF8F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57C993BE-AF48-4094-B0FC-2CCE04C5A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580" y="417412"/>
            <a:ext cx="11024842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9766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51D30D18-12A8-45F1-AD03-8A84FB906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7400" y="1651462"/>
            <a:ext cx="529200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3" name="מציין מיקום תוכן 3">
            <a:extLst>
              <a:ext uri="{FF2B5EF4-FFF2-40B4-BE49-F238E27FC236}">
                <a16:creationId xmlns:a16="http://schemas.microsoft.com/office/drawing/2014/main" id="{8DDE11C4-2D16-4FFF-89F0-20CA1518F8D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1651462"/>
            <a:ext cx="5292000" cy="4423372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4123582-41F0-422E-BB0F-447CA69AD08B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3E8765E1-A654-4BC8-BA2E-CC59429F27EC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D87EFF69-5FE4-4C60-877D-1591AE146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90CECBD5-2F1A-4075-8122-0E14CC461EEA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B0C79339-1BC4-457D-8089-21943EB3CE58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A91D965F-0BC4-4268-958B-7351C1546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0589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מציין מיקום תוכן 3">
            <a:extLst>
              <a:ext uri="{FF2B5EF4-FFF2-40B4-BE49-F238E27FC236}">
                <a16:creationId xmlns:a16="http://schemas.microsoft.com/office/drawing/2014/main" id="{8EC47A3F-3FB9-4B02-8300-6A269E06B6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17400" y="2371899"/>
            <a:ext cx="5292000" cy="370293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מציין מיקום תוכן 3">
            <a:extLst>
              <a:ext uri="{FF2B5EF4-FFF2-40B4-BE49-F238E27FC236}">
                <a16:creationId xmlns:a16="http://schemas.microsoft.com/office/drawing/2014/main" id="{52172D40-D117-4E84-947F-7D01F75C27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2371899"/>
            <a:ext cx="5292000" cy="370293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2600" y="1651462"/>
            <a:ext cx="5292000" cy="5577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7400" y="1651462"/>
            <a:ext cx="5292000" cy="55774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text styles</a:t>
            </a:r>
            <a:endParaRPr lang="he-IL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9E67B26-F7D0-4440-9FB9-EEC877AECF2F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CE7985B4-3899-4AC9-BBB6-8AD7B9DEF304}"/>
              </a:ext>
            </a:extLst>
          </p:cNvPr>
          <p:cNvSpPr/>
          <p:nvPr userDrawn="1"/>
        </p:nvSpPr>
        <p:spPr>
          <a:xfrm>
            <a:off x="0" y="5753099"/>
            <a:ext cx="1104901" cy="1104901"/>
          </a:xfrm>
          <a:custGeom>
            <a:avLst/>
            <a:gdLst>
              <a:gd name="connsiteX0" fmla="*/ 1348033 w 1348033"/>
              <a:gd name="connsiteY0" fmla="*/ 1346249 h 1348033"/>
              <a:gd name="connsiteX1" fmla="*/ 1348033 w 1348033"/>
              <a:gd name="connsiteY1" fmla="*/ 1348033 h 1348033"/>
              <a:gd name="connsiteX2" fmla="*/ 1312702 w 1348033"/>
              <a:gd name="connsiteY2" fmla="*/ 1348033 h 1348033"/>
              <a:gd name="connsiteX3" fmla="*/ 0 w 1348033"/>
              <a:gd name="connsiteY3" fmla="*/ 35351 h 1348033"/>
              <a:gd name="connsiteX4" fmla="*/ 1178469 w 1348033"/>
              <a:gd name="connsiteY4" fmla="*/ 1341257 h 1348033"/>
              <a:gd name="connsiteX5" fmla="*/ 1312664 w 1348033"/>
              <a:gd name="connsiteY5" fmla="*/ 1348033 h 1348033"/>
              <a:gd name="connsiteX6" fmla="*/ 0 w 1348033"/>
              <a:gd name="connsiteY6" fmla="*/ 1348033 h 1348033"/>
              <a:gd name="connsiteX7" fmla="*/ 0 w 1348033"/>
              <a:gd name="connsiteY7" fmla="*/ 0 h 1348033"/>
              <a:gd name="connsiteX8" fmla="*/ 1785 w 1348033"/>
              <a:gd name="connsiteY8" fmla="*/ 0 h 1348033"/>
              <a:gd name="connsiteX9" fmla="*/ 0 w 1348033"/>
              <a:gd name="connsiteY9" fmla="*/ 35351 h 134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8033" h="1348033">
                <a:moveTo>
                  <a:pt x="1348033" y="1346249"/>
                </a:moveTo>
                <a:lnTo>
                  <a:pt x="1348033" y="1348033"/>
                </a:lnTo>
                <a:lnTo>
                  <a:pt x="1312702" y="1348033"/>
                </a:lnTo>
                <a:close/>
                <a:moveTo>
                  <a:pt x="0" y="35351"/>
                </a:moveTo>
                <a:cubicBezTo>
                  <a:pt x="0" y="715015"/>
                  <a:pt x="516540" y="1274035"/>
                  <a:pt x="1178469" y="1341257"/>
                </a:cubicBezTo>
                <a:lnTo>
                  <a:pt x="1312664" y="1348033"/>
                </a:lnTo>
                <a:lnTo>
                  <a:pt x="0" y="1348033"/>
                </a:lnTo>
                <a:close/>
                <a:moveTo>
                  <a:pt x="0" y="0"/>
                </a:moveTo>
                <a:lnTo>
                  <a:pt x="1785" y="0"/>
                </a:lnTo>
                <a:lnTo>
                  <a:pt x="0" y="35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L"/>
          </a:p>
        </p:txBody>
      </p:sp>
      <p:pic>
        <p:nvPicPr>
          <p:cNvPr id="16" name="גרפיקה 15">
            <a:extLst>
              <a:ext uri="{FF2B5EF4-FFF2-40B4-BE49-F238E27FC236}">
                <a16:creationId xmlns:a16="http://schemas.microsoft.com/office/drawing/2014/main" id="{F2C007FD-A44B-4F16-B1B7-BD456449D0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D0E486C3-55E9-49F6-AB3C-F30281B5E431}"/>
              </a:ext>
            </a:extLst>
          </p:cNvPr>
          <p:cNvSpPr/>
          <p:nvPr userDrawn="1"/>
        </p:nvSpPr>
        <p:spPr>
          <a:xfrm flipH="1" flipV="1">
            <a:off x="11256284" y="0"/>
            <a:ext cx="935716" cy="1188296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76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A8E3123F-0BED-4BCD-B96A-BF060E2DF945}"/>
              </a:ext>
            </a:extLst>
          </p:cNvPr>
          <p:cNvSpPr/>
          <p:nvPr userDrawn="1"/>
        </p:nvSpPr>
        <p:spPr>
          <a:xfrm rot="20232264" flipH="1" flipV="1">
            <a:off x="11464870" y="-254415"/>
            <a:ext cx="661311" cy="1179845"/>
          </a:xfrm>
          <a:custGeom>
            <a:avLst/>
            <a:gdLst>
              <a:gd name="connsiteX0" fmla="*/ 0 w 5322110"/>
              <a:gd name="connsiteY0" fmla="*/ 0 h 7847922"/>
              <a:gd name="connsiteX1" fmla="*/ 1019243 w 5322110"/>
              <a:gd name="connsiteY1" fmla="*/ 171186 h 7847922"/>
              <a:gd name="connsiteX2" fmla="*/ 1085301 w 5322110"/>
              <a:gd name="connsiteY2" fmla="*/ 233183 h 7847922"/>
              <a:gd name="connsiteX3" fmla="*/ 5274842 w 5322110"/>
              <a:gd name="connsiteY3" fmla="*/ 7658423 h 7847922"/>
              <a:gd name="connsiteX4" fmla="*/ 5322110 w 5322110"/>
              <a:gd name="connsiteY4" fmla="*/ 7847922 h 7847922"/>
              <a:gd name="connsiteX5" fmla="*/ 4866258 w 5322110"/>
              <a:gd name="connsiteY5" fmla="*/ 7771360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6" fmla="*/ 1110683 w 5322110"/>
              <a:gd name="connsiteY6" fmla="*/ 262626 h 7847922"/>
              <a:gd name="connsiteX0" fmla="*/ 1019243 w 5322110"/>
              <a:gd name="connsiteY0" fmla="*/ 171186 h 7847922"/>
              <a:gd name="connsiteX1" fmla="*/ 1085301 w 5322110"/>
              <a:gd name="connsiteY1" fmla="*/ 233183 h 7847922"/>
              <a:gd name="connsiteX2" fmla="*/ 5274842 w 5322110"/>
              <a:gd name="connsiteY2" fmla="*/ 7658423 h 7847922"/>
              <a:gd name="connsiteX3" fmla="*/ 5322110 w 5322110"/>
              <a:gd name="connsiteY3" fmla="*/ 7847922 h 7847922"/>
              <a:gd name="connsiteX4" fmla="*/ 4866258 w 5322110"/>
              <a:gd name="connsiteY4" fmla="*/ 7771360 h 7847922"/>
              <a:gd name="connsiteX5" fmla="*/ 0 w 5322110"/>
              <a:gd name="connsiteY5" fmla="*/ 0 h 7847922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  <a:gd name="connsiteX4" fmla="*/ 3847015 w 4302867"/>
              <a:gd name="connsiteY4" fmla="*/ 7600174 h 7676736"/>
              <a:gd name="connsiteX0" fmla="*/ 0 w 4302867"/>
              <a:gd name="connsiteY0" fmla="*/ 0 h 7676736"/>
              <a:gd name="connsiteX1" fmla="*/ 66058 w 4302867"/>
              <a:gd name="connsiteY1" fmla="*/ 61997 h 7676736"/>
              <a:gd name="connsiteX2" fmla="*/ 4255599 w 4302867"/>
              <a:gd name="connsiteY2" fmla="*/ 7487237 h 7676736"/>
              <a:gd name="connsiteX3" fmla="*/ 4302867 w 4302867"/>
              <a:gd name="connsiteY3" fmla="*/ 7676736 h 767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2867" h="7676736">
                <a:moveTo>
                  <a:pt x="0" y="0"/>
                </a:moveTo>
                <a:lnTo>
                  <a:pt x="66058" y="61997"/>
                </a:lnTo>
                <a:cubicBezTo>
                  <a:pt x="2667033" y="2592760"/>
                  <a:pt x="3787238" y="5667771"/>
                  <a:pt x="4255599" y="7487237"/>
                </a:cubicBezTo>
                <a:lnTo>
                  <a:pt x="4302867" y="7676736"/>
                </a:lnTo>
              </a:path>
            </a:pathLst>
          </a:custGeom>
          <a:noFill/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IL"/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FD113B71-B090-4EB2-A59C-755F2C8793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9177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תמונה 10">
            <a:extLst>
              <a:ext uri="{FF2B5EF4-FFF2-40B4-BE49-F238E27FC236}">
                <a16:creationId xmlns:a16="http://schemas.microsoft.com/office/drawing/2014/main" id="{88597FE2-02FE-4334-AB39-191E037D521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sp>
        <p:nvSpPr>
          <p:cNvPr id="30" name="מציין מיקום תוכן 3">
            <a:extLst>
              <a:ext uri="{FF2B5EF4-FFF2-40B4-BE49-F238E27FC236}">
                <a16:creationId xmlns:a16="http://schemas.microsoft.com/office/drawing/2014/main" id="{4B37ABFC-83B0-47B9-8338-F9A7AAD3F1F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7400" y="3181351"/>
            <a:ext cx="52920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מציין מיקום תוכן 3">
            <a:extLst>
              <a:ext uri="{FF2B5EF4-FFF2-40B4-BE49-F238E27FC236}">
                <a16:creationId xmlns:a16="http://schemas.microsoft.com/office/drawing/2014/main" id="{B7A4D560-9D79-4F76-8A82-0FC5AC7E997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82600" y="3181351"/>
            <a:ext cx="52920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Title Placeholder 1">
            <a:extLst>
              <a:ext uri="{FF2B5EF4-FFF2-40B4-BE49-F238E27FC236}">
                <a16:creationId xmlns:a16="http://schemas.microsoft.com/office/drawing/2014/main" id="{8E6FE993-14A8-455D-95A0-F41D807B0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EAFD8DC-70EE-4C64-8B4B-C71475897110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1906A8F0-0B9D-4458-B407-126CBC7E4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12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ציין מיקום של תמונה 7">
            <a:extLst>
              <a:ext uri="{FF2B5EF4-FFF2-40B4-BE49-F238E27FC236}">
                <a16:creationId xmlns:a16="http://schemas.microsoft.com/office/drawing/2014/main" id="{FA4BD302-76D4-4791-A3FC-4C90232395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02AF71B4-E5B5-4004-B220-42FB8E0DA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34" name="מציין מיקום תוכן 3">
            <a:extLst>
              <a:ext uri="{FF2B5EF4-FFF2-40B4-BE49-F238E27FC236}">
                <a16:creationId xmlns:a16="http://schemas.microsoft.com/office/drawing/2014/main" id="{00D09A13-7F93-4204-A008-95A64D3866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82600" y="3181351"/>
            <a:ext cx="11026800" cy="2893483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1" name="Title Placeholder 1">
            <a:extLst>
              <a:ext uri="{FF2B5EF4-FFF2-40B4-BE49-F238E27FC236}">
                <a16:creationId xmlns:a16="http://schemas.microsoft.com/office/drawing/2014/main" id="{CA8D73EA-8033-4FB8-B2CE-A9C648153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98C938A-922A-4F58-8C7B-6309777D1F70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531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תמונה 6">
            <a:extLst>
              <a:ext uri="{FF2B5EF4-FFF2-40B4-BE49-F238E27FC236}">
                <a16:creationId xmlns:a16="http://schemas.microsoft.com/office/drawing/2014/main" id="{F4D8AA97-255D-4D25-B50F-67E7B5A1F9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1" cy="2542478"/>
          </a:xfrm>
          <a:custGeom>
            <a:avLst/>
            <a:gdLst>
              <a:gd name="connsiteX0" fmla="*/ 0 w 12192001"/>
              <a:gd name="connsiteY0" fmla="*/ 0 h 2542478"/>
              <a:gd name="connsiteX1" fmla="*/ 12192001 w 12192001"/>
              <a:gd name="connsiteY1" fmla="*/ 0 h 2542478"/>
              <a:gd name="connsiteX2" fmla="*/ 12192001 w 12192001"/>
              <a:gd name="connsiteY2" fmla="*/ 2180804 h 2542478"/>
              <a:gd name="connsiteX3" fmla="*/ 11887299 w 12192001"/>
              <a:gd name="connsiteY3" fmla="*/ 2221343 h 2542478"/>
              <a:gd name="connsiteX4" fmla="*/ 6096001 w 12192001"/>
              <a:gd name="connsiteY4" fmla="*/ 2542478 h 2542478"/>
              <a:gd name="connsiteX5" fmla="*/ 304703 w 12192001"/>
              <a:gd name="connsiteY5" fmla="*/ 2221343 h 2542478"/>
              <a:gd name="connsiteX6" fmla="*/ 0 w 12192001"/>
              <a:gd name="connsiteY6" fmla="*/ 2180804 h 254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2542478">
                <a:moveTo>
                  <a:pt x="0" y="0"/>
                </a:moveTo>
                <a:lnTo>
                  <a:pt x="12192001" y="0"/>
                </a:lnTo>
                <a:lnTo>
                  <a:pt x="12192001" y="2180804"/>
                </a:lnTo>
                <a:lnTo>
                  <a:pt x="11887299" y="2221343"/>
                </a:lnTo>
                <a:cubicBezTo>
                  <a:pt x="10165759" y="2426145"/>
                  <a:pt x="8192916" y="2542478"/>
                  <a:pt x="6096001" y="2542478"/>
                </a:cubicBezTo>
                <a:cubicBezTo>
                  <a:pt x="3999086" y="2542478"/>
                  <a:pt x="2026243" y="2426145"/>
                  <a:pt x="304703" y="2221343"/>
                </a:cubicBezTo>
                <a:lnTo>
                  <a:pt x="0" y="21808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0" tIns="0" rIns="91440" bIns="1116000" rtlCol="0" anchor="ctr" anchorCtr="0">
            <a:noAutofit/>
          </a:bodyPr>
          <a:lstStyle>
            <a:lvl1pPr marL="0" indent="0" algn="ctr">
              <a:buNone/>
              <a:defRPr lang="en-IL"/>
            </a:lvl1pPr>
          </a:lstStyle>
          <a:p>
            <a:pPr marL="239178" lvl="0" indent="-239178" algn="ctr"/>
            <a:endParaRPr lang="en-IL"/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4896D31A-6F7C-4DD3-B03D-1E8D709DD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580" y="6239853"/>
            <a:ext cx="1075537" cy="288614"/>
          </a:xfrm>
          <a:prstGeom prst="rect">
            <a:avLst/>
          </a:prstGeom>
        </p:spPr>
      </p:pic>
      <p:sp>
        <p:nvSpPr>
          <p:cNvPr id="60" name="Title Placeholder 1">
            <a:extLst>
              <a:ext uri="{FF2B5EF4-FFF2-40B4-BE49-F238E27FC236}">
                <a16:creationId xmlns:a16="http://schemas.microsoft.com/office/drawing/2014/main" id="{328167E0-046E-48D8-A865-C65DBA811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00" y="80384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14350E4-73DF-45C0-94DF-390AACE4E0A9}"/>
              </a:ext>
            </a:extLst>
          </p:cNvPr>
          <p:cNvSpPr txBox="1"/>
          <p:nvPr userDrawn="1"/>
        </p:nvSpPr>
        <p:spPr>
          <a:xfrm>
            <a:off x="11343838" y="6258638"/>
            <a:ext cx="2645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746B6BB7-8FD9-4516-A2B1-95A48CAD54C6}" type="slidenum">
              <a:rPr lang="en-US" sz="1200" smtClean="0">
                <a:solidFill>
                  <a:schemeClr val="tx1"/>
                </a:solidFill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7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2CFA466B-97A0-4E24-AF79-EC428059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51000"/>
            <a:ext cx="11017250" cy="444182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254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9178" indent="-239178" algn="l" defTabSz="1219170" rtl="0" eaLnBrk="1" latinLnBrk="0" hangingPunct="1"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406390" indent="-167213" algn="l" defTabSz="1219170" rtl="0" eaLnBrk="1" latinLnBrk="0" hangingPunct="1">
        <a:spcBef>
          <a:spcPts val="1200"/>
        </a:spcBef>
        <a:buClr>
          <a:schemeClr val="tx2"/>
        </a:buClr>
        <a:buSzPct val="100000"/>
        <a:buFont typeface="Arial" panose="020B0604020202020204" pitchFamily="34" charset="0"/>
        <a:buChar char="-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601118" indent="-194728" algn="l" defTabSz="1219170" rtl="0" eaLnBrk="1" latinLnBrk="0" hangingPunct="1"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719649" indent="-129114" algn="l" defTabSz="1219170" rtl="0" eaLnBrk="1" latinLnBrk="0" hangingPunct="1">
        <a:spcBef>
          <a:spcPts val="1200"/>
        </a:spcBef>
        <a:buClr>
          <a:schemeClr val="tx2"/>
        </a:buClr>
        <a:buSzPct val="100000"/>
        <a:buFont typeface="Arial" panose="020B0604020202020204" pitchFamily="34" charset="0"/>
        <a:buChar char="-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70" userDrawn="1">
          <p15:clr>
            <a:srgbClr val="F26B43"/>
          </p15:clr>
        </p15:guide>
        <p15:guide id="3" pos="731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orient="horz" pos="10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00" y="417412"/>
            <a:ext cx="11026800" cy="93479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2CFA466B-97A0-4E24-AF79-EC428059F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651000"/>
            <a:ext cx="11017250" cy="4441825"/>
          </a:xfrm>
          <a:prstGeom prst="rect">
            <a:avLst/>
          </a:prstGeom>
        </p:spPr>
        <p:txBody>
          <a:bodyPr vert="horz" lIns="0" tIns="45720" rIns="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619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lang="en-US" sz="32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9178" indent="-239178" algn="l" defTabSz="1219170" rtl="0" eaLnBrk="1" latinLnBrk="0" hangingPunct="1"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406390" indent="-167213" algn="l" defTabSz="1219170" rtl="0" eaLnBrk="1" latinLnBrk="0" hangingPunct="1">
        <a:spcBef>
          <a:spcPts val="1200"/>
        </a:spcBef>
        <a:buClr>
          <a:schemeClr val="tx2"/>
        </a:buClr>
        <a:buSzPct val="100000"/>
        <a:buFont typeface="Arial" panose="020B0604020202020204" pitchFamily="34" charset="0"/>
        <a:buChar char="-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601118" indent="-194728" algn="l" defTabSz="1219170" rtl="0" eaLnBrk="1" latinLnBrk="0" hangingPunct="1"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719649" indent="-129114" algn="l" defTabSz="1219170" rtl="0" eaLnBrk="1" latinLnBrk="0" hangingPunct="1">
        <a:spcBef>
          <a:spcPts val="1200"/>
        </a:spcBef>
        <a:buClr>
          <a:schemeClr val="tx2"/>
        </a:buClr>
        <a:buSzPct val="100000"/>
        <a:buFont typeface="Arial" panose="020B0604020202020204" pitchFamily="34" charset="0"/>
        <a:buChar char="-"/>
        <a:defRPr lang="en-US" sz="14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370">
          <p15:clr>
            <a:srgbClr val="F26B43"/>
          </p15:clr>
        </p15:guide>
        <p15:guide id="3" pos="7310">
          <p15:clr>
            <a:srgbClr val="F26B43"/>
          </p15:clr>
        </p15:guide>
        <p15:guide id="4" orient="horz" pos="3838">
          <p15:clr>
            <a:srgbClr val="F26B43"/>
          </p15:clr>
        </p15:guide>
        <p15:guide id="5" orient="horz" pos="1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298452-E4C8-4B82-86E2-56126BDBC8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Data-driven water management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893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834959-BF6C-4B2D-9EFD-814DEDE2CB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3578" y="978979"/>
            <a:ext cx="11024840" cy="1866857"/>
          </a:xfrm>
        </p:spPr>
        <p:txBody>
          <a:bodyPr vert="horz" lIns="0" tIns="45720" rIns="0" bIns="45720" rtlCol="1">
            <a:normAutofit/>
          </a:bodyPr>
          <a:lstStyle/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A leading data-driven water management platform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More than 100 installations, world-wide (since 2008)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Expanding to global markets</a:t>
            </a:r>
          </a:p>
          <a:p>
            <a:pPr marL="91440">
              <a:lnSpc>
                <a:spcPct val="150000"/>
              </a:lnSpc>
              <a:spcBef>
                <a:spcPts val="0"/>
              </a:spcBef>
            </a:pPr>
            <a:r>
              <a:rPr lang="en-US" sz="1600" dirty="0"/>
              <a:t>A Unique Combination of Technology, Team, and Customer Experience </a:t>
            </a:r>
          </a:p>
          <a:p>
            <a:pPr>
              <a:lnSpc>
                <a:spcPct val="250000"/>
              </a:lnSpc>
            </a:pPr>
            <a:endParaRPr lang="en-IL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580" y="165483"/>
            <a:ext cx="11024842" cy="934792"/>
          </a:xfrm>
        </p:spPr>
        <p:txBody>
          <a:bodyPr/>
          <a:lstStyle/>
          <a:p>
            <a:r>
              <a:rPr lang="en-US" altLang="zh-CN" sz="3200" dirty="0"/>
              <a:t>IOSight – Overview</a:t>
            </a:r>
            <a:endParaRPr lang="en-GB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9A755E-057B-474B-6CA4-5340A4653503}"/>
              </a:ext>
            </a:extLst>
          </p:cNvPr>
          <p:cNvGrpSpPr/>
          <p:nvPr/>
        </p:nvGrpSpPr>
        <p:grpSpPr>
          <a:xfrm>
            <a:off x="900266" y="2761861"/>
            <a:ext cx="10455089" cy="3200377"/>
            <a:chOff x="431076" y="1693877"/>
            <a:chExt cx="11353382" cy="4014619"/>
          </a:xfrm>
        </p:grpSpPr>
        <p:sp>
          <p:nvSpPr>
            <p:cNvPr id="2" name="תיבת טקסט 4">
              <a:extLst>
                <a:ext uri="{FF2B5EF4-FFF2-40B4-BE49-F238E27FC236}">
                  <a16:creationId xmlns:a16="http://schemas.microsoft.com/office/drawing/2014/main" id="{6C4125C8-A502-E821-C7D9-B723F1CE578D}"/>
                </a:ext>
              </a:extLst>
            </p:cNvPr>
            <p:cNvSpPr txBox="1"/>
            <p:nvPr/>
          </p:nvSpPr>
          <p:spPr>
            <a:xfrm>
              <a:off x="582614" y="1693877"/>
              <a:ext cx="3170467" cy="707886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B8D5"/>
                  </a:solidFill>
                  <a:effectLst/>
                  <a:uLnTx/>
                  <a:uFillTx/>
                  <a:latin typeface="Montserrat"/>
                  <a:ea typeface="+mn-ea"/>
                  <a:cs typeface="Calibri"/>
                </a:rPr>
                <a:t>Water and Wastewater Utilities and Facilities</a:t>
              </a:r>
            </a:p>
          </p:txBody>
        </p:sp>
        <p:sp>
          <p:nvSpPr>
            <p:cNvPr id="6" name="תיבת טקסט 9">
              <a:extLst>
                <a:ext uri="{FF2B5EF4-FFF2-40B4-BE49-F238E27FC236}">
                  <a16:creationId xmlns:a16="http://schemas.microsoft.com/office/drawing/2014/main" id="{B67C3084-1B47-2214-0BA0-35C5C900CCD4}"/>
                </a:ext>
              </a:extLst>
            </p:cNvPr>
            <p:cNvSpPr txBox="1"/>
            <p:nvPr/>
          </p:nvSpPr>
          <p:spPr>
            <a:xfrm>
              <a:off x="4507342" y="1693877"/>
              <a:ext cx="3085261" cy="40011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1B8D5"/>
                  </a:solidFill>
                  <a:effectLst/>
                  <a:uLnTx/>
                  <a:uFillTx/>
                  <a:latin typeface="Montserrat"/>
                  <a:ea typeface="+mn-ea"/>
                  <a:cs typeface="Calibri"/>
                </a:rPr>
                <a:t>Desalination</a:t>
              </a:r>
            </a:p>
          </p:txBody>
        </p:sp>
        <p:sp>
          <p:nvSpPr>
            <p:cNvPr id="7" name="תיבת טקסט 10">
              <a:extLst>
                <a:ext uri="{FF2B5EF4-FFF2-40B4-BE49-F238E27FC236}">
                  <a16:creationId xmlns:a16="http://schemas.microsoft.com/office/drawing/2014/main" id="{913FBA88-2D38-B979-81BD-BB9A718E6E5B}"/>
                </a:ext>
              </a:extLst>
            </p:cNvPr>
            <p:cNvSpPr txBox="1"/>
            <p:nvPr/>
          </p:nvSpPr>
          <p:spPr>
            <a:xfrm>
              <a:off x="4507343" y="2086049"/>
              <a:ext cx="3085260" cy="38608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>
              <a:defPPr>
                <a:defRPr lang="en-US"/>
              </a:defPPr>
              <a:lvl1pPr marL="174625" marR="0" indent="-174625">
                <a:spcBef>
                  <a:spcPts val="600"/>
                </a:spcBef>
                <a:spcAft>
                  <a:spcPts val="0"/>
                </a:spcAft>
                <a:buClr>
                  <a:srgbClr val="ED8521"/>
                </a:buClr>
                <a:buFont typeface="Arial" panose="020B0604020202020204" pitchFamily="34" charset="0"/>
                <a:buChar char="•"/>
                <a:defRPr sz="180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defRPr>
              </a:lvl1pPr>
            </a:lstStyle>
            <a:p>
              <a:pPr marL="174625" marR="0" lvl="0" indent="-174625" algn="l" defTabSz="121917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41B8D5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340">
                    <a:lumMod val="65000"/>
                    <a:lumOff val="3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תיבת טקסט 12">
              <a:extLst>
                <a:ext uri="{FF2B5EF4-FFF2-40B4-BE49-F238E27FC236}">
                  <a16:creationId xmlns:a16="http://schemas.microsoft.com/office/drawing/2014/main" id="{CA1DCDC3-D2D6-DED7-039D-1AB3817BE60F}"/>
                </a:ext>
              </a:extLst>
            </p:cNvPr>
            <p:cNvSpPr txBox="1"/>
            <p:nvPr/>
          </p:nvSpPr>
          <p:spPr>
            <a:xfrm>
              <a:off x="8411521" y="1693877"/>
              <a:ext cx="3372937" cy="40011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Montserrat"/>
                  <a:ea typeface="+mn-ea"/>
                  <a:cs typeface="Calibri"/>
                </a:rPr>
                <a:t>Energy</a:t>
              </a:r>
            </a:p>
          </p:txBody>
        </p:sp>
        <p:cxnSp>
          <p:nvCxnSpPr>
            <p:cNvPr id="10" name="מחבר ישר 15">
              <a:extLst>
                <a:ext uri="{FF2B5EF4-FFF2-40B4-BE49-F238E27FC236}">
                  <a16:creationId xmlns:a16="http://schemas.microsoft.com/office/drawing/2014/main" id="{12EB7928-C5EE-6654-F89E-5256A639CA50}"/>
                </a:ext>
              </a:extLst>
            </p:cNvPr>
            <p:cNvCxnSpPr/>
            <p:nvPr/>
          </p:nvCxnSpPr>
          <p:spPr>
            <a:xfrm>
              <a:off x="4087608" y="1849349"/>
              <a:ext cx="0" cy="3859147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ישר 16">
              <a:extLst>
                <a:ext uri="{FF2B5EF4-FFF2-40B4-BE49-F238E27FC236}">
                  <a16:creationId xmlns:a16="http://schemas.microsoft.com/office/drawing/2014/main" id="{7D4AB41F-A452-3BB2-CC4F-8B7F6338AB00}"/>
                </a:ext>
              </a:extLst>
            </p:cNvPr>
            <p:cNvCxnSpPr/>
            <p:nvPr/>
          </p:nvCxnSpPr>
          <p:spPr>
            <a:xfrm>
              <a:off x="7950693" y="1849349"/>
              <a:ext cx="0" cy="3859147"/>
            </a:xfrm>
            <a:prstGeom prst="line">
              <a:avLst/>
            </a:prstGeom>
            <a:ln w="12700" cap="rnd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84C4C407-CA8C-A0BC-C0BE-8D6ABBBD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248" y="4096559"/>
              <a:ext cx="1148459" cy="265029"/>
            </a:xfrm>
            <a:prstGeom prst="rect">
              <a:avLst/>
            </a:prstGeom>
          </p:spPr>
        </p:pic>
        <p:pic>
          <p:nvPicPr>
            <p:cNvPr id="13" name="Picture 2" descr="American Water">
              <a:extLst>
                <a:ext uri="{FF2B5EF4-FFF2-40B4-BE49-F238E27FC236}">
                  <a16:creationId xmlns:a16="http://schemas.microsoft.com/office/drawing/2014/main" id="{9ECA3AC5-42E4-5FD5-4909-6BB761F1C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10" y="3070133"/>
              <a:ext cx="1214952" cy="23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618442AF-3446-32BC-B2FC-4C229A248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8097" y="3545329"/>
              <a:ext cx="379712" cy="476956"/>
            </a:xfrm>
            <a:prstGeom prst="rect">
              <a:avLst/>
            </a:prstGeom>
          </p:spPr>
        </p:pic>
        <p:pic>
          <p:nvPicPr>
            <p:cNvPr id="15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9C57A8F0-081C-5562-5B43-C7DA22F3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8" y="3491024"/>
              <a:ext cx="658525" cy="509662"/>
            </a:xfrm>
            <a:prstGeom prst="rect">
              <a:avLst/>
            </a:prstGeom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AA71415D-E89B-5D7C-2C4E-FCD077E16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076" y="3012653"/>
              <a:ext cx="802769" cy="351811"/>
            </a:xfrm>
            <a:prstGeom prst="rect">
              <a:avLst/>
            </a:prstGeom>
          </p:spPr>
        </p:pic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FBB0EBB9-CF70-D0E9-8DF2-E816FD69A95C}"/>
                </a:ext>
              </a:extLst>
            </p:cNvPr>
            <p:cNvPicPr/>
            <p:nvPr/>
          </p:nvPicPr>
          <p:blipFill rotWithShape="1">
            <a:blip r:embed="rId7"/>
            <a:srcRect t="10555" b="2660"/>
            <a:stretch/>
          </p:blipFill>
          <p:spPr>
            <a:xfrm>
              <a:off x="1272494" y="2992911"/>
              <a:ext cx="824119" cy="391296"/>
            </a:xfrm>
            <a:prstGeom prst="rect">
              <a:avLst/>
            </a:prstGeom>
          </p:spPr>
        </p:pic>
        <p:pic>
          <p:nvPicPr>
            <p:cNvPr id="18" name="Picture 16" descr="https://www.southerncompany.com/content/southern-company/homepage/jcr:content/iheader/refreshheader/logoimage.img.full.high.jpg/1547482541111.jpg">
              <a:extLst>
                <a:ext uri="{FF2B5EF4-FFF2-40B4-BE49-F238E27FC236}">
                  <a16:creationId xmlns:a16="http://schemas.microsoft.com/office/drawing/2014/main" id="{CD921F83-409C-F219-2C95-99B848BE2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892" y="2898839"/>
              <a:ext cx="2227468" cy="314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4">
              <a:extLst>
                <a:ext uri="{FF2B5EF4-FFF2-40B4-BE49-F238E27FC236}">
                  <a16:creationId xmlns:a16="http://schemas.microsoft.com/office/drawing/2014/main" id="{E3623327-8363-8DD7-58BE-2143D108F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07050" y="4000686"/>
              <a:ext cx="1436459" cy="430937"/>
            </a:xfrm>
            <a:prstGeom prst="rect">
              <a:avLst/>
            </a:prstGeom>
          </p:spPr>
        </p:pic>
        <p:pic>
          <p:nvPicPr>
            <p:cNvPr id="20" name="Picture 2" descr="IDE Technologies">
              <a:extLst>
                <a:ext uri="{FF2B5EF4-FFF2-40B4-BE49-F238E27FC236}">
                  <a16:creationId xmlns:a16="http://schemas.microsoft.com/office/drawing/2014/main" id="{6B35E41C-483C-A696-EA2A-30B0A85E5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53" y="2917775"/>
              <a:ext cx="755390" cy="385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7">
              <a:extLst>
                <a:ext uri="{FF2B5EF4-FFF2-40B4-BE49-F238E27FC236}">
                  <a16:creationId xmlns:a16="http://schemas.microsoft.com/office/drawing/2014/main" id="{303D5D7B-ED3F-8ACA-3FDB-D1898BA9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8337" y="3486053"/>
              <a:ext cx="888456" cy="319443"/>
            </a:xfrm>
            <a:prstGeom prst="rect">
              <a:avLst/>
            </a:prstGeom>
          </p:spPr>
        </p:pic>
        <p:pic>
          <p:nvPicPr>
            <p:cNvPr id="22" name="Picture 12" descr="http://www.iosight.com/wp-content/uploads/2014/07/logo.png">
              <a:extLst>
                <a:ext uri="{FF2B5EF4-FFF2-40B4-BE49-F238E27FC236}">
                  <a16:creationId xmlns:a16="http://schemas.microsoft.com/office/drawing/2014/main" id="{0D6FFA1D-4181-1041-E49C-CC5C25CEB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153" y="3805624"/>
              <a:ext cx="1144672" cy="732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9">
              <a:extLst>
                <a:ext uri="{FF2B5EF4-FFF2-40B4-BE49-F238E27FC236}">
                  <a16:creationId xmlns:a16="http://schemas.microsoft.com/office/drawing/2014/main" id="{49490D74-80B3-A7BC-7B7C-34998E99D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00518" y="3453444"/>
              <a:ext cx="1051540" cy="384663"/>
            </a:xfrm>
            <a:prstGeom prst="rect">
              <a:avLst/>
            </a:prstGeom>
          </p:spPr>
        </p:pic>
        <p:pic>
          <p:nvPicPr>
            <p:cNvPr id="24" name="Picture 28" descr="http://www.iosight.com/wp-content/uploads/2014/07/ViaMaris-R.jpg">
              <a:extLst>
                <a:ext uri="{FF2B5EF4-FFF2-40B4-BE49-F238E27FC236}">
                  <a16:creationId xmlns:a16="http://schemas.microsoft.com/office/drawing/2014/main" id="{89C09870-4A33-939B-2EC8-C2C1EC94E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261" y="4104373"/>
              <a:ext cx="675443" cy="13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1" descr="http://www.iosight.com/wp-content/uploads/2014/07/Limassol-Water-R.jpg">
              <a:extLst>
                <a:ext uri="{FF2B5EF4-FFF2-40B4-BE49-F238E27FC236}">
                  <a16:creationId xmlns:a16="http://schemas.microsoft.com/office/drawing/2014/main" id="{C3007704-B2A1-F0EB-D6EA-57ED4A77A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773" y="4013770"/>
              <a:ext cx="706020" cy="316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6" descr="http://www.iosight.com/wp-content/uploads/2014/07/Logo_Omis-R.jpg">
              <a:extLst>
                <a:ext uri="{FF2B5EF4-FFF2-40B4-BE49-F238E27FC236}">
                  <a16:creationId xmlns:a16="http://schemas.microsoft.com/office/drawing/2014/main" id="{354C405F-733F-9298-ED94-F6A1B2D7B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891" y="3419847"/>
              <a:ext cx="451853" cy="45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3">
              <a:extLst>
                <a:ext uri="{FF2B5EF4-FFF2-40B4-BE49-F238E27FC236}">
                  <a16:creationId xmlns:a16="http://schemas.microsoft.com/office/drawing/2014/main" id="{160B528B-CFEF-3143-DF26-6E1D479F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69170" y="2992911"/>
              <a:ext cx="557623" cy="234974"/>
            </a:xfrm>
            <a:prstGeom prst="rect">
              <a:avLst/>
            </a:prstGeom>
          </p:spPr>
        </p:pic>
        <p:pic>
          <p:nvPicPr>
            <p:cNvPr id="28" name="Picture 20">
              <a:extLst>
                <a:ext uri="{FF2B5EF4-FFF2-40B4-BE49-F238E27FC236}">
                  <a16:creationId xmlns:a16="http://schemas.microsoft.com/office/drawing/2014/main" id="{AE30BE9F-ED0B-F037-7071-93B2166A8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0768" y="2920768"/>
              <a:ext cx="802769" cy="351811"/>
            </a:xfrm>
            <a:prstGeom prst="rect">
              <a:avLst/>
            </a:prstGeom>
          </p:spPr>
        </p:pic>
        <p:pic>
          <p:nvPicPr>
            <p:cNvPr id="29" name="Picture 14" descr="http://www.iosight.com/wp-content/uploads/2014/06/logo-125X80igudan.png">
              <a:extLst>
                <a:ext uri="{FF2B5EF4-FFF2-40B4-BE49-F238E27FC236}">
                  <a16:creationId xmlns:a16="http://schemas.microsoft.com/office/drawing/2014/main" id="{997DB72E-10E2-A63E-8C30-CDDB9D331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925" y="3310977"/>
              <a:ext cx="1147956" cy="73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478DF24E-49AF-8F9B-7652-00C9ABAF0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500" y="3645100"/>
              <a:ext cx="675543" cy="551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Rapac">
              <a:extLst>
                <a:ext uri="{FF2B5EF4-FFF2-40B4-BE49-F238E27FC236}">
                  <a16:creationId xmlns:a16="http://schemas.microsoft.com/office/drawing/2014/main" id="{5C2DD2BF-2465-BCB6-D481-2700B099F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187" y="2837589"/>
              <a:ext cx="1081850" cy="388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FD309D0-1994-B7BF-1EA2-C4A987F7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108767" y="3722098"/>
              <a:ext cx="1505435" cy="484866"/>
            </a:xfrm>
            <a:prstGeom prst="rect">
              <a:avLst/>
            </a:prstGeom>
          </p:spPr>
        </p:pic>
        <p:pic>
          <p:nvPicPr>
            <p:cNvPr id="33" name="Picture 2" descr="psplogotop">
              <a:extLst>
                <a:ext uri="{FF2B5EF4-FFF2-40B4-BE49-F238E27FC236}">
                  <a16:creationId xmlns:a16="http://schemas.microsoft.com/office/drawing/2014/main" id="{F8EED075-5A75-2FDA-B9AF-009307BEE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032" y="3677528"/>
              <a:ext cx="881356" cy="536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9AC4541-2B73-D2FE-D76D-9481A9E93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913201" y="4328839"/>
              <a:ext cx="1701001" cy="386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36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של תמונה 6">
            <a:extLst>
              <a:ext uri="{FF2B5EF4-FFF2-40B4-BE49-F238E27FC236}">
                <a16:creationId xmlns:a16="http://schemas.microsoft.com/office/drawing/2014/main" id="{4C1C2018-94B7-4FD9-81B0-312F8EDE858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b="17"/>
          <a:stretch>
            <a:fillRect/>
          </a:stretch>
        </p:blipFill>
        <p:spPr/>
      </p:pic>
      <p:sp>
        <p:nvSpPr>
          <p:cNvPr id="48" name="צורה חופשית: צורה 47">
            <a:extLst>
              <a:ext uri="{FF2B5EF4-FFF2-40B4-BE49-F238E27FC236}">
                <a16:creationId xmlns:a16="http://schemas.microsoft.com/office/drawing/2014/main" id="{619E895F-E230-46B6-8D4E-5124C809619B}"/>
              </a:ext>
            </a:extLst>
          </p:cNvPr>
          <p:cNvSpPr/>
          <p:nvPr/>
        </p:nvSpPr>
        <p:spPr>
          <a:xfrm flipV="1">
            <a:off x="0" y="0"/>
            <a:ext cx="3276895" cy="3429004"/>
          </a:xfrm>
          <a:custGeom>
            <a:avLst/>
            <a:gdLst>
              <a:gd name="connsiteX0" fmla="*/ 2734115 w 2734115"/>
              <a:gd name="connsiteY0" fmla="*/ 3472139 h 3472139"/>
              <a:gd name="connsiteX1" fmla="*/ 0 w 2734115"/>
              <a:gd name="connsiteY1" fmla="*/ 3472139 h 3472139"/>
              <a:gd name="connsiteX2" fmla="*/ 0 w 2734115"/>
              <a:gd name="connsiteY2" fmla="*/ 0 h 3472139"/>
              <a:gd name="connsiteX3" fmla="*/ 157621 w 2734115"/>
              <a:gd name="connsiteY3" fmla="*/ 122057 h 3472139"/>
              <a:gd name="connsiteX4" fmla="*/ 2699014 w 2734115"/>
              <a:gd name="connsiteY4" fmla="*/ 3396542 h 347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4115" h="3472139">
                <a:moveTo>
                  <a:pt x="2734115" y="3472139"/>
                </a:moveTo>
                <a:lnTo>
                  <a:pt x="0" y="3472139"/>
                </a:lnTo>
                <a:lnTo>
                  <a:pt x="0" y="0"/>
                </a:lnTo>
                <a:lnTo>
                  <a:pt x="157621" y="122057"/>
                </a:lnTo>
                <a:cubicBezTo>
                  <a:pt x="1371663" y="1121053"/>
                  <a:pt x="2173239" y="2315185"/>
                  <a:pt x="2699014" y="3396542"/>
                </a:cubicBezTo>
                <a:close/>
              </a:path>
            </a:pathLst>
          </a:custGeom>
          <a:solidFill>
            <a:schemeClr val="accent1">
              <a:alpha val="43000"/>
            </a:schemeClr>
          </a:solidFill>
          <a:ln w="1898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2400" b="0" i="0" u="none" strike="noStrike" kern="1200" cap="none" spc="0" normalizeH="0" baseline="0" noProof="0">
              <a:ln>
                <a:noFill/>
              </a:ln>
              <a:solidFill>
                <a:srgbClr val="293340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00" y="803842"/>
            <a:ext cx="7170378" cy="93479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product suite – The water utility data hub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A single source for reliable data-driven management</a:t>
            </a:r>
            <a:endParaRPr lang="en-US" b="0" dirty="0">
              <a:solidFill>
                <a:schemeClr val="bg1"/>
              </a:solidFill>
            </a:endParaRPr>
          </a:p>
        </p:txBody>
      </p:sp>
      <p:cxnSp>
        <p:nvCxnSpPr>
          <p:cNvPr id="33" name="מחבר ישר 32">
            <a:extLst>
              <a:ext uri="{FF2B5EF4-FFF2-40B4-BE49-F238E27FC236}">
                <a16:creationId xmlns:a16="http://schemas.microsoft.com/office/drawing/2014/main" id="{58FBBA26-F8EA-4501-8900-3760A5CDBAEC}"/>
              </a:ext>
            </a:extLst>
          </p:cNvPr>
          <p:cNvCxnSpPr>
            <a:cxnSpLocks/>
          </p:cNvCxnSpPr>
          <p:nvPr/>
        </p:nvCxnSpPr>
        <p:spPr>
          <a:xfrm>
            <a:off x="8333097" y="4718635"/>
            <a:ext cx="0" cy="520931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0F5CFA1-ACB7-4E66-9FD6-8B079FE61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87" y="2916144"/>
            <a:ext cx="1450127" cy="366380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1BACAB7A-5640-45D5-95C2-C729C8FD1507}"/>
              </a:ext>
            </a:extLst>
          </p:cNvPr>
          <p:cNvSpPr/>
          <p:nvPr/>
        </p:nvSpPr>
        <p:spPr>
          <a:xfrm>
            <a:off x="582600" y="3850656"/>
            <a:ext cx="2078407" cy="103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93340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Data foundation – collection and cleaning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3340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BADA033-AD88-477E-93FF-BBF1681768A7}"/>
              </a:ext>
            </a:extLst>
          </p:cNvPr>
          <p:cNvSpPr/>
          <p:nvPr/>
        </p:nvSpPr>
        <p:spPr>
          <a:xfrm>
            <a:off x="2819698" y="3850656"/>
            <a:ext cx="2078407" cy="103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340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Outputs – dashboards and reporting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A9C1355-4778-45AC-A499-FA2D4A869024}"/>
              </a:ext>
            </a:extLst>
          </p:cNvPr>
          <p:cNvSpPr/>
          <p:nvPr/>
        </p:nvSpPr>
        <p:spPr>
          <a:xfrm>
            <a:off x="5056796" y="3850656"/>
            <a:ext cx="2078407" cy="103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340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Event management solution – prevention and response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DDC54822-3967-4010-BE9B-50A211BE3CA5}"/>
              </a:ext>
            </a:extLst>
          </p:cNvPr>
          <p:cNvSpPr/>
          <p:nvPr/>
        </p:nvSpPr>
        <p:spPr>
          <a:xfrm>
            <a:off x="7293894" y="3850656"/>
            <a:ext cx="2078407" cy="103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3340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Advanced analytics – AI and ML based algorithms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7978FFCC-2E91-4E9E-9D73-31E26CD7C8A7}"/>
              </a:ext>
            </a:extLst>
          </p:cNvPr>
          <p:cNvSpPr/>
          <p:nvPr/>
        </p:nvSpPr>
        <p:spPr>
          <a:xfrm>
            <a:off x="6383229" y="2834702"/>
            <a:ext cx="5341950" cy="6525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Technology hub – integration with diverse solutions (ours and 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Calibri"/>
              </a:rPr>
              <a:t> party)</a:t>
            </a:r>
          </a:p>
        </p:txBody>
      </p:sp>
      <p:cxnSp>
        <p:nvCxnSpPr>
          <p:cNvPr id="27" name="מחבר: מרפקי 26">
            <a:extLst>
              <a:ext uri="{FF2B5EF4-FFF2-40B4-BE49-F238E27FC236}">
                <a16:creationId xmlns:a16="http://schemas.microsoft.com/office/drawing/2014/main" id="{753EF1E3-954B-442C-9E6F-CE3C0A65757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232820" y="3457817"/>
            <a:ext cx="12700" cy="4010022"/>
          </a:xfrm>
          <a:prstGeom prst="bentConnector3">
            <a:avLst>
              <a:gd name="adj1" fmla="val 180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: מרפקי 27">
            <a:extLst>
              <a:ext uri="{FF2B5EF4-FFF2-40B4-BE49-F238E27FC236}">
                <a16:creationId xmlns:a16="http://schemas.microsoft.com/office/drawing/2014/main" id="{B8AF996B-EB77-4178-9DFE-E0CD6F1B2A1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85563" y="4500538"/>
            <a:ext cx="12700" cy="1924581"/>
          </a:xfrm>
          <a:prstGeom prst="bentConnector3">
            <a:avLst>
              <a:gd name="adj1" fmla="val 180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FEE72D83-27D3-44FF-B6B6-C2415493161A}"/>
              </a:ext>
            </a:extLst>
          </p:cNvPr>
          <p:cNvCxnSpPr>
            <a:cxnSpLocks/>
          </p:cNvCxnSpPr>
          <p:nvPr/>
        </p:nvCxnSpPr>
        <p:spPr>
          <a:xfrm>
            <a:off x="8038584" y="5239566"/>
            <a:ext cx="0" cy="213360"/>
          </a:xfrm>
          <a:prstGeom prst="line">
            <a:avLst/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7" descr="A picture containing drawing, plate, clock&#10;&#10;Description automatically generated">
            <a:extLst>
              <a:ext uri="{FF2B5EF4-FFF2-40B4-BE49-F238E27FC236}">
                <a16:creationId xmlns:a16="http://schemas.microsoft.com/office/drawing/2014/main" id="{0FDAB71D-BAF5-40EF-8C64-7C39A1445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67" y="5540885"/>
            <a:ext cx="701212" cy="216000"/>
          </a:xfrm>
          <a:prstGeom prst="rect">
            <a:avLst/>
          </a:prstGeom>
        </p:spPr>
      </p:pic>
      <p:pic>
        <p:nvPicPr>
          <p:cNvPr id="37" name="Picture 8" descr="Icon&#10;&#10;Description automatically generated">
            <a:extLst>
              <a:ext uri="{FF2B5EF4-FFF2-40B4-BE49-F238E27FC236}">
                <a16:creationId xmlns:a16="http://schemas.microsoft.com/office/drawing/2014/main" id="{0C4AE9C7-3F44-4F1D-9F66-275475D28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978" y="5540885"/>
            <a:ext cx="571212" cy="216000"/>
          </a:xfrm>
          <a:prstGeom prst="rect">
            <a:avLst/>
          </a:prstGeom>
        </p:spPr>
      </p:pic>
      <p:pic>
        <p:nvPicPr>
          <p:cNvPr id="38" name="Picture 9" descr="A sign on a pole&#10;&#10;Description automatically generated">
            <a:extLst>
              <a:ext uri="{FF2B5EF4-FFF2-40B4-BE49-F238E27FC236}">
                <a16:creationId xmlns:a16="http://schemas.microsoft.com/office/drawing/2014/main" id="{830743FC-3AFA-47D2-8764-CD2B191BCD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89" y="5540885"/>
            <a:ext cx="889129" cy="216000"/>
          </a:xfrm>
          <a:prstGeom prst="rect">
            <a:avLst/>
          </a:prstGeom>
        </p:spPr>
      </p:pic>
      <p:pic>
        <p:nvPicPr>
          <p:cNvPr id="39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303AC23-13A0-4463-9DB4-B36689423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95" y="5540885"/>
            <a:ext cx="932629" cy="216000"/>
          </a:xfrm>
          <a:prstGeom prst="rect">
            <a:avLst/>
          </a:prstGeom>
        </p:spPr>
      </p:pic>
      <p:pic>
        <p:nvPicPr>
          <p:cNvPr id="40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C7CE323-CABA-4D3B-9B99-41F6FD5F74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21" y="5535558"/>
            <a:ext cx="531520" cy="216000"/>
          </a:xfrm>
          <a:prstGeom prst="rect">
            <a:avLst/>
          </a:prstGeom>
        </p:spPr>
      </p:pic>
      <p:sp>
        <p:nvSpPr>
          <p:cNvPr id="41" name="סוגר מסולסל שמאלי 40">
            <a:extLst>
              <a:ext uri="{FF2B5EF4-FFF2-40B4-BE49-F238E27FC236}">
                <a16:creationId xmlns:a16="http://schemas.microsoft.com/office/drawing/2014/main" id="{6262647F-F02C-4FE3-80F6-95E89C21DF6E}"/>
              </a:ext>
            </a:extLst>
          </p:cNvPr>
          <p:cNvSpPr/>
          <p:nvPr/>
        </p:nvSpPr>
        <p:spPr>
          <a:xfrm rot="5400000">
            <a:off x="4779420" y="-733789"/>
            <a:ext cx="396057" cy="8909825"/>
          </a:xfrm>
          <a:prstGeom prst="leftBrace">
            <a:avLst>
              <a:gd name="adj1" fmla="val 37675"/>
              <a:gd name="adj2" fmla="val 50000"/>
            </a:avLst>
          </a:prstGeom>
          <a:ln w="12700" cap="rnd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2400" b="0" i="0" u="none" strike="noStrike" kern="1200" cap="none" spc="0" normalizeH="0" baseline="0" noProof="0">
              <a:ln>
                <a:noFill/>
              </a:ln>
              <a:solidFill>
                <a:srgbClr val="293340"/>
              </a:solidFill>
              <a:effectLst/>
              <a:uLnTx/>
              <a:uFillTx/>
              <a:latin typeface="Montserrat"/>
              <a:ea typeface="+mn-ea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6B8E9-8305-459F-B55E-D07A3D264F6A}"/>
              </a:ext>
            </a:extLst>
          </p:cNvPr>
          <p:cNvSpPr txBox="1"/>
          <p:nvPr/>
        </p:nvSpPr>
        <p:spPr>
          <a:xfrm>
            <a:off x="5316280" y="5884452"/>
            <a:ext cx="2859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Early fault prediction</a:t>
            </a:r>
          </a:p>
          <a:p>
            <a:endParaRPr lang="en-US" sz="1300" dirty="0"/>
          </a:p>
          <a:p>
            <a:r>
              <a:rPr lang="en-US" sz="1300" dirty="0"/>
              <a:t>Water quality anomaly detection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75990F-4D20-4575-A2D1-C3ECE5C041AE}"/>
              </a:ext>
            </a:extLst>
          </p:cNvPr>
          <p:cNvSpPr txBox="1"/>
          <p:nvPr/>
        </p:nvSpPr>
        <p:spPr>
          <a:xfrm>
            <a:off x="7647873" y="5984900"/>
            <a:ext cx="1956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Sustainable facility optimization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BC4DEE-5F26-43A7-A9E2-AA2C3CA74C8B}"/>
              </a:ext>
            </a:extLst>
          </p:cNvPr>
          <p:cNvSpPr txBox="1"/>
          <p:nvPr/>
        </p:nvSpPr>
        <p:spPr>
          <a:xfrm>
            <a:off x="9753474" y="5910473"/>
            <a:ext cx="15699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Water loss management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CA39D1-C9DC-4283-AF05-4B7B1A978EAD}"/>
              </a:ext>
            </a:extLst>
          </p:cNvPr>
          <p:cNvCxnSpPr>
            <a:cxnSpLocks/>
          </p:cNvCxnSpPr>
          <p:nvPr/>
        </p:nvCxnSpPr>
        <p:spPr>
          <a:xfrm>
            <a:off x="7612912" y="5870751"/>
            <a:ext cx="0" cy="628840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5D814C-1DAA-49B7-87E7-1EFFE2DA105C}"/>
              </a:ext>
            </a:extLst>
          </p:cNvPr>
          <p:cNvCxnSpPr>
            <a:cxnSpLocks/>
          </p:cNvCxnSpPr>
          <p:nvPr/>
        </p:nvCxnSpPr>
        <p:spPr>
          <a:xfrm>
            <a:off x="9583480" y="5870751"/>
            <a:ext cx="0" cy="628840"/>
          </a:xfrm>
          <a:prstGeom prst="line">
            <a:avLst/>
          </a:prstGeom>
          <a:ln w="28575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5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580" y="417412"/>
            <a:ext cx="11024842" cy="934792"/>
          </a:xfrm>
        </p:spPr>
        <p:txBody>
          <a:bodyPr/>
          <a:lstStyle/>
          <a:p>
            <a:r>
              <a:rPr lang="en-US" altLang="zh-CN" sz="3200" dirty="0"/>
              <a:t>Anomaly Detection and Early Fault Prediction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08306-740B-4198-9D96-87C723DD7F6D}"/>
              </a:ext>
            </a:extLst>
          </p:cNvPr>
          <p:cNvSpPr txBox="1"/>
          <p:nvPr/>
        </p:nvSpPr>
        <p:spPr>
          <a:xfrm>
            <a:off x="2023453" y="1436989"/>
            <a:ext cx="48916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Water Quality Monitoring in Rivers and Watersheds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Contamination / anomaly detection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Downstream propagation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Elimination of 95% of false alerts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9F7C4-C7B4-4AD6-961C-F1DA51EF9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" y="2108905"/>
            <a:ext cx="1061250" cy="691746"/>
          </a:xfrm>
          <a:prstGeom prst="rect">
            <a:avLst/>
          </a:prstGeom>
        </p:spPr>
      </p:pic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C884DAE-16A5-4078-A3E6-7B6CEFC11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4" y="1383960"/>
            <a:ext cx="1414325" cy="644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719D45-2182-4BD2-883A-C8EAB2913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316" y="1271791"/>
            <a:ext cx="4502167" cy="22429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CA26E3-81A3-45CC-B3EA-96DDE7346D0A}"/>
              </a:ext>
            </a:extLst>
          </p:cNvPr>
          <p:cNvSpPr/>
          <p:nvPr/>
        </p:nvSpPr>
        <p:spPr>
          <a:xfrm>
            <a:off x="2023453" y="3987603"/>
            <a:ext cx="524655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Early Fault Detection Engine</a:t>
            </a:r>
          </a:p>
          <a:p>
            <a:pPr marL="285750" lvl="1" indent="-285750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Machine failure</a:t>
            </a:r>
          </a:p>
          <a:p>
            <a:pPr marL="285750" lvl="1" indent="-285750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Quality exceptions</a:t>
            </a:r>
          </a:p>
          <a:p>
            <a:pPr marL="285750" lvl="1" indent="-285750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Flow and pressure anomalies 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77CC6C-60C7-467A-A294-ACBEDA10D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3" y="4552076"/>
            <a:ext cx="942507" cy="1021050"/>
          </a:xfrm>
          <a:prstGeom prst="rect">
            <a:avLst/>
          </a:prstGeom>
        </p:spPr>
      </p:pic>
      <p:pic>
        <p:nvPicPr>
          <p:cNvPr id="15" name="Picture 1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C6895CA-7DD1-4F58-B98C-F20617370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3" y="3920851"/>
            <a:ext cx="1558913" cy="644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7CE20D-3376-4D48-99D1-B3B9E6375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448" y="3802914"/>
            <a:ext cx="4633902" cy="2369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44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3580" y="417412"/>
            <a:ext cx="11024842" cy="934792"/>
          </a:xfrm>
        </p:spPr>
        <p:txBody>
          <a:bodyPr/>
          <a:lstStyle/>
          <a:p>
            <a:r>
              <a:rPr lang="en-US" sz="3200" dirty="0"/>
              <a:t>Facility Optimization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BDE32-5953-4AEF-8EB8-37A59FEFE38E}"/>
              </a:ext>
            </a:extLst>
          </p:cNvPr>
          <p:cNvSpPr txBox="1"/>
          <p:nvPr/>
        </p:nvSpPr>
        <p:spPr>
          <a:xfrm>
            <a:off x="2023453" y="1428993"/>
            <a:ext cx="48916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Optimization for WTPs and WWTPs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Energy consumption of pumps/blowers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Chemical dosing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44546A"/>
                </a:solidFill>
                <a:cs typeface="Arial" panose="020B0604020202020204" pitchFamily="34" charset="0"/>
              </a:rPr>
              <a:t>Up to 10% cost savings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F9BC37-9DE1-4FCE-B01A-51B77F157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1" y="2662728"/>
            <a:ext cx="769975" cy="729450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CFDB07-46B0-45E3-A23B-F3EE33C74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0" y="1342267"/>
            <a:ext cx="1006135" cy="663136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E73F0-5318-449C-83AC-5F2EC9CBF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05" y="1839698"/>
            <a:ext cx="1508964" cy="644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75C96B-5344-4726-BB3B-BFFC5B468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726" y="143390"/>
            <a:ext cx="4504899" cy="22429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A1ED4D-37D5-4077-95BD-7B2894948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856" y="1331908"/>
            <a:ext cx="4215124" cy="26024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E62239-DFC5-842D-A750-5AAB66FB6887}"/>
              </a:ext>
            </a:extLst>
          </p:cNvPr>
          <p:cNvSpPr/>
          <p:nvPr/>
        </p:nvSpPr>
        <p:spPr>
          <a:xfrm>
            <a:off x="2012200" y="3649862"/>
            <a:ext cx="435624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NRW in District Metered Areas (DMAs)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Online water balances based on Minimum Night Flow (MNF)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Water-loss decision-support system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Detecting anomalies and potential bursts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390947-3BDF-5311-7C93-7508CC379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8" y="3577723"/>
            <a:ext cx="1169841" cy="644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09F1AA-2D26-11D0-8D35-0C05EAB80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297" y="4103184"/>
            <a:ext cx="3683613" cy="261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431BC9-4B04-DC3E-DD4F-5526996C3855}"/>
              </a:ext>
            </a:extLst>
          </p:cNvPr>
          <p:cNvSpPr/>
          <p:nvPr/>
        </p:nvSpPr>
        <p:spPr>
          <a:xfrm>
            <a:off x="7583726" y="7131772"/>
            <a:ext cx="2046876" cy="955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2C76FB2-6835-9640-5EE1-AD2EB1810F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9" y="4338231"/>
            <a:ext cx="872539" cy="9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E16CCB-A478-445F-ACE5-39B962CE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356" y="3526501"/>
            <a:ext cx="4058089" cy="663171"/>
          </a:xfrm>
        </p:spPr>
        <p:txBody>
          <a:bodyPr/>
          <a:lstStyle/>
          <a:p>
            <a:r>
              <a:rPr lang="en-US" dirty="0"/>
              <a:t>THANK YOU</a:t>
            </a:r>
            <a:endParaRPr lang="en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C315305-C763-4D42-8258-4441B59C3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356" y="4189672"/>
            <a:ext cx="4058089" cy="1094053"/>
          </a:xfrm>
        </p:spPr>
        <p:txBody>
          <a:bodyPr/>
          <a:lstStyle/>
          <a:p>
            <a:r>
              <a:rPr lang="en-US" dirty="0"/>
              <a:t>iosight.com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71145268"/>
      </p:ext>
    </p:extLst>
  </p:cSld>
  <p:clrMapOvr>
    <a:masterClrMapping/>
  </p:clrMapOvr>
</p:sld>
</file>

<file path=ppt/theme/theme1.xml><?xml version="1.0" encoding="utf-8"?>
<a:theme xmlns:a="http://schemas.openxmlformats.org/drawingml/2006/main" name="1_20080901_TikunOlam Template">
  <a:themeElements>
    <a:clrScheme name="IOsight">
      <a:dk1>
        <a:srgbClr val="293340"/>
      </a:dk1>
      <a:lt1>
        <a:srgbClr val="FFFFFF"/>
      </a:lt1>
      <a:dk2>
        <a:srgbClr val="293340"/>
      </a:dk2>
      <a:lt2>
        <a:srgbClr val="DEE5EA"/>
      </a:lt2>
      <a:accent1>
        <a:srgbClr val="41B8D5"/>
      </a:accent1>
      <a:accent2>
        <a:srgbClr val="15748B"/>
      </a:accent2>
      <a:accent3>
        <a:srgbClr val="99D7E8"/>
      </a:accent3>
      <a:accent4>
        <a:srgbClr val="EC8520"/>
      </a:accent4>
      <a:accent5>
        <a:srgbClr val="EC4F4F"/>
      </a:accent5>
      <a:accent6>
        <a:srgbClr val="ECC320"/>
      </a:accent6>
      <a:hlink>
        <a:srgbClr val="293340"/>
      </a:hlink>
      <a:folHlink>
        <a:srgbClr val="293340"/>
      </a:folHlink>
    </a:clrScheme>
    <a:fontScheme name="Montserrat">
      <a:majorFont>
        <a:latin typeface="Montserrat"/>
        <a:ea typeface=""/>
        <a:cs typeface="Calibri"/>
      </a:majorFont>
      <a:minorFont>
        <a:latin typeface="Montserrat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20080901_TikunOlam Template">
  <a:themeElements>
    <a:clrScheme name="IOsight">
      <a:dk1>
        <a:srgbClr val="293340"/>
      </a:dk1>
      <a:lt1>
        <a:srgbClr val="FFFFFF"/>
      </a:lt1>
      <a:dk2>
        <a:srgbClr val="293340"/>
      </a:dk2>
      <a:lt2>
        <a:srgbClr val="DEE5EA"/>
      </a:lt2>
      <a:accent1>
        <a:srgbClr val="41B8D5"/>
      </a:accent1>
      <a:accent2>
        <a:srgbClr val="15748B"/>
      </a:accent2>
      <a:accent3>
        <a:srgbClr val="99D7E8"/>
      </a:accent3>
      <a:accent4>
        <a:srgbClr val="EC8520"/>
      </a:accent4>
      <a:accent5>
        <a:srgbClr val="EC4F4F"/>
      </a:accent5>
      <a:accent6>
        <a:srgbClr val="ECC320"/>
      </a:accent6>
      <a:hlink>
        <a:srgbClr val="293340"/>
      </a:hlink>
      <a:folHlink>
        <a:srgbClr val="293340"/>
      </a:folHlink>
    </a:clrScheme>
    <a:fontScheme name="Montserrat">
      <a:majorFont>
        <a:latin typeface="Montserrat"/>
        <a:ea typeface=""/>
        <a:cs typeface="Calibri"/>
      </a:majorFont>
      <a:minorFont>
        <a:latin typeface="Montserrat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20819</TotalTime>
  <Words>205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Wingdings</vt:lpstr>
      <vt:lpstr>Montserrat</vt:lpstr>
      <vt:lpstr>Arial</vt:lpstr>
      <vt:lpstr>Calibri</vt:lpstr>
      <vt:lpstr>1_20080901_TikunOlam Template</vt:lpstr>
      <vt:lpstr>2_20080901_TikunOlam Template</vt:lpstr>
      <vt:lpstr>Data-driven water management</vt:lpstr>
      <vt:lpstr>IOSight – Overview</vt:lpstr>
      <vt:lpstr>Our product suite – The water utility data hub A single source for reliable data-driven management</vt:lpstr>
      <vt:lpstr>Anomaly Detection and Early Fault Prediction</vt:lpstr>
      <vt:lpstr>Facility Optimization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water management</dc:title>
  <dc:creator>Natan Zuta</dc:creator>
  <cp:lastModifiedBy>Vanshika Patel</cp:lastModifiedBy>
  <cp:revision>267</cp:revision>
  <dcterms:created xsi:type="dcterms:W3CDTF">2013-04-22T09:47:17Z</dcterms:created>
  <dcterms:modified xsi:type="dcterms:W3CDTF">2024-02-05T22:25:27Z</dcterms:modified>
</cp:coreProperties>
</file>