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8" r:id="rId6"/>
    <p:sldId id="268" r:id="rId7"/>
    <p:sldId id="269" r:id="rId8"/>
    <p:sldId id="270" r:id="rId9"/>
    <p:sldId id="271" r:id="rId10"/>
    <p:sldId id="267" r:id="rId11"/>
    <p:sldId id="272" r:id="rId12"/>
    <p:sldId id="273" r:id="rId13"/>
    <p:sldId id="274" r:id="rId14"/>
    <p:sldId id="277" r:id="rId15"/>
    <p:sldId id="275" r:id="rId16"/>
    <p:sldId id="276" r:id="rId17"/>
  </p:sldIdLst>
  <p:sldSz cx="12192000" cy="6858000"/>
  <p:notesSz cx="7035800" cy="9334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 userDrawn="1">
          <p15:clr>
            <a:srgbClr val="A4A3A4"/>
          </p15:clr>
        </p15:guide>
        <p15:guide id="2" pos="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0">
          <p15:clr>
            <a:srgbClr val="A4A3A4"/>
          </p15:clr>
        </p15:guide>
        <p15:guide id="2" pos="22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59BFF"/>
    <a:srgbClr val="DDDDDD"/>
    <a:srgbClr val="0091F4"/>
    <a:srgbClr val="0D97FF"/>
    <a:srgbClr val="FF0000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7876" autoAdjust="0"/>
  </p:normalViewPr>
  <p:slideViewPr>
    <p:cSldViewPr showGuides="1">
      <p:cViewPr varScale="1">
        <p:scale>
          <a:sx n="112" d="100"/>
          <a:sy n="112" d="100"/>
        </p:scale>
        <p:origin x="288" y="78"/>
      </p:cViewPr>
      <p:guideLst>
        <p:guide orient="horz" pos="1152"/>
        <p:guide pos="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952" y="102"/>
      </p:cViewPr>
      <p:guideLst>
        <p:guide orient="horz" pos="2940"/>
        <p:guide pos="22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36" tIns="46769" rIns="93536" bIns="46769" numCol="1" anchor="t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36" tIns="46769" rIns="93536" bIns="46769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67775"/>
            <a:ext cx="30495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36" tIns="46769" rIns="93536" bIns="46769" numCol="1" anchor="b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867775"/>
            <a:ext cx="304958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36" tIns="46769" rIns="93536" bIns="46769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fld id="{18F617A4-D78F-4D7E-B156-E1B9B63A6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27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36" tIns="46769" rIns="93536" bIns="46769" numCol="1" anchor="t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36" tIns="46769" rIns="93536" bIns="46769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700088"/>
            <a:ext cx="622300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433888"/>
            <a:ext cx="515937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36" tIns="46769" rIns="93536" bIns="46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7775"/>
            <a:ext cx="30495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36" tIns="46769" rIns="93536" bIns="46769" numCol="1" anchor="b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867775"/>
            <a:ext cx="304958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36" tIns="46769" rIns="93536" bIns="46769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fld id="{1CFDB6B6-7640-4FC4-A234-FDF39B4BD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35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362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9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54976" y="6280151"/>
            <a:ext cx="3962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8F5B1D-2FD0-4DDA-8142-3278A80E5A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54976" y="6280151"/>
            <a:ext cx="3962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3040708-BE44-485F-818E-D81920EFD5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3962400"/>
            <a:ext cx="6656916" cy="1362075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en-US" dirty="0" err="1"/>
              <a:t>Lindero</a:t>
            </a:r>
            <a:r>
              <a:rPr lang="en-US" dirty="0"/>
              <a:t> canyon rd. </a:t>
            </a:r>
            <a:r>
              <a:rPr lang="en-US" dirty="0" err="1"/>
              <a:t>mainbreak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56988" y="5293995"/>
            <a:ext cx="6669108" cy="4333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August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54976" y="6280151"/>
            <a:ext cx="3962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4904" y="838657"/>
            <a:ext cx="5659968" cy="4244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4976" y="6280151"/>
            <a:ext cx="3962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09E28B-3D38-4416-A195-4DD5317517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54976" y="6280151"/>
            <a:ext cx="3962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DE48F6-526B-4B18-B44E-B42DEA960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54976" y="6280151"/>
            <a:ext cx="3962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AA2E45-53BC-4271-9F8A-68F4E137E2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4976" y="6280151"/>
            <a:ext cx="3962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64C67E0-6387-4458-A098-A50D498E2C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4976" y="6280151"/>
            <a:ext cx="3962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C8DC2F-C0AC-4331-9F11-1AB1FD1B66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4976" y="6280151"/>
            <a:ext cx="3962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373035A-E82E-4B48-88E7-1067E1ECFC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0" y="5715000"/>
            <a:ext cx="12192000" cy="1524000"/>
          </a:xfrm>
          <a:prstGeom prst="wave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686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34" y="5695772"/>
            <a:ext cx="12403667" cy="16637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58" y="5513208"/>
            <a:ext cx="1220025" cy="55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23200" y="6248401"/>
            <a:ext cx="41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Las</a:t>
            </a:r>
            <a:r>
              <a:rPr lang="en-US" sz="1200" b="1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baseline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Virgenes</a:t>
            </a:r>
            <a:r>
              <a:rPr lang="en-US" sz="1200" b="1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Municipal Water District</a:t>
            </a:r>
            <a:endParaRPr lang="en-US" sz="1200" b="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2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www.LVMWD.com</a:t>
            </a:r>
            <a:endParaRPr lang="en-US" sz="12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3550" y="1143000"/>
            <a:ext cx="9258300" cy="2133600"/>
          </a:xfrm>
        </p:spPr>
        <p:txBody>
          <a:bodyPr>
            <a:noAutofit/>
          </a:bodyPr>
          <a:lstStyle/>
          <a:p>
            <a:r>
              <a:rPr lang="en-US" sz="5000" dirty="0" err="1"/>
              <a:t>Lindero</a:t>
            </a:r>
            <a:r>
              <a:rPr lang="en-US" sz="5000" dirty="0"/>
              <a:t> Canyon Road &amp; Agoura Road Potable Water Main Break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05300" y="4191000"/>
            <a:ext cx="4114800" cy="381000"/>
          </a:xfrm>
        </p:spPr>
        <p:txBody>
          <a:bodyPr>
            <a:normAutofit/>
          </a:bodyPr>
          <a:lstStyle/>
          <a:p>
            <a:r>
              <a:rPr lang="en-US" sz="1600" i="1" dirty="0"/>
              <a:t>July 4</a:t>
            </a:r>
            <a:r>
              <a:rPr lang="en-US" sz="1600" i="1" baseline="30000" dirty="0"/>
              <a:t>th</a:t>
            </a:r>
            <a:r>
              <a:rPr lang="en-US" sz="1600" i="1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647394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ck&#10;&#10;Description automatically generated">
            <a:extLst>
              <a:ext uri="{FF2B5EF4-FFF2-40B4-BE49-F238E27FC236}">
                <a16:creationId xmlns:a16="http://schemas.microsoft.com/office/drawing/2014/main" id="{3E91A01D-51E6-18AD-091E-28831D0965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08000" y="812800"/>
            <a:ext cx="5283200" cy="3962400"/>
          </a:xfrm>
          <a:prstGeom prst="rect">
            <a:avLst/>
          </a:prstGeom>
        </p:spPr>
      </p:pic>
      <p:pic>
        <p:nvPicPr>
          <p:cNvPr id="7" name="Picture 6" descr="A hand pointing at a hole in a pipe&#10;&#10;Description automatically generated">
            <a:extLst>
              <a:ext uri="{FF2B5EF4-FFF2-40B4-BE49-F238E27FC236}">
                <a16:creationId xmlns:a16="http://schemas.microsoft.com/office/drawing/2014/main" id="{9420A38D-8A97-23C6-88C7-899910323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1276" y="1231900"/>
            <a:ext cx="4978399" cy="3733799"/>
          </a:xfrm>
          <a:prstGeom prst="rect">
            <a:avLst/>
          </a:prstGeom>
        </p:spPr>
      </p:pic>
      <p:pic>
        <p:nvPicPr>
          <p:cNvPr id="9" name="Picture 8" descr="A rusty pipe on the ground&#10;&#10;Description automatically generated">
            <a:extLst>
              <a:ext uri="{FF2B5EF4-FFF2-40B4-BE49-F238E27FC236}">
                <a16:creationId xmlns:a16="http://schemas.microsoft.com/office/drawing/2014/main" id="{4D060F9D-9580-DEAA-1CDE-BA6F756B2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2888" y="907071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95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usted metal with a hole in the middle&#10;&#10;Description automatically generated">
            <a:extLst>
              <a:ext uri="{FF2B5EF4-FFF2-40B4-BE49-F238E27FC236}">
                <a16:creationId xmlns:a16="http://schemas.microsoft.com/office/drawing/2014/main" id="{8E425BF2-E88D-290E-AE67-0BE412FF9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1475" y="981075"/>
            <a:ext cx="4800600" cy="3600450"/>
          </a:xfrm>
          <a:prstGeom prst="rect">
            <a:avLst/>
          </a:prstGeom>
        </p:spPr>
      </p:pic>
      <p:pic>
        <p:nvPicPr>
          <p:cNvPr id="6" name="Picture 5" descr="Close-up of a rusty pipe&#10;&#10;Description automatically generated">
            <a:extLst>
              <a:ext uri="{FF2B5EF4-FFF2-40B4-BE49-F238E27FC236}">
                <a16:creationId xmlns:a16="http://schemas.microsoft.com/office/drawing/2014/main" id="{41E64916-8784-8065-BEA7-AEFFEDF32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4225" y="1034663"/>
            <a:ext cx="5257800" cy="3943350"/>
          </a:xfrm>
          <a:prstGeom prst="rect">
            <a:avLst/>
          </a:prstGeom>
        </p:spPr>
      </p:pic>
      <p:pic>
        <p:nvPicPr>
          <p:cNvPr id="10" name="Picture 9" descr="A pipe being repaired by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87DE6576-8C86-54CC-7989-13F89E709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9025" y="1095374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2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1B098419-79AE-06AA-7254-B78F99623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" y="682416"/>
            <a:ext cx="5846510" cy="4384883"/>
          </a:xfrm>
          <a:prstGeom prst="rect">
            <a:avLst/>
          </a:prstGeom>
        </p:spPr>
      </p:pic>
      <p:pic>
        <p:nvPicPr>
          <p:cNvPr id="5" name="Picture 4" descr="A person in safety vests standing next to a pipe&#10;&#10;Description automatically generated">
            <a:extLst>
              <a:ext uri="{FF2B5EF4-FFF2-40B4-BE49-F238E27FC236}">
                <a16:creationId xmlns:a16="http://schemas.microsoft.com/office/drawing/2014/main" id="{ED31CA6E-3318-1827-0415-AE0CE0DCF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682416"/>
            <a:ext cx="6045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6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etal surface&#10;&#10;Description automatically generated">
            <a:extLst>
              <a:ext uri="{FF2B5EF4-FFF2-40B4-BE49-F238E27FC236}">
                <a16:creationId xmlns:a16="http://schemas.microsoft.com/office/drawing/2014/main" id="{AEC5845B-C61F-0957-5CA0-8BEF43B8E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1025" y="911462"/>
            <a:ext cx="5257800" cy="3943350"/>
          </a:xfrm>
          <a:prstGeom prst="rect">
            <a:avLst/>
          </a:prstGeom>
        </p:spPr>
      </p:pic>
      <p:pic>
        <p:nvPicPr>
          <p:cNvPr id="5" name="Picture 4" descr="A close-up of a metal surface&#10;&#10;Description automatically generated">
            <a:extLst>
              <a:ext uri="{FF2B5EF4-FFF2-40B4-BE49-F238E27FC236}">
                <a16:creationId xmlns:a16="http://schemas.microsoft.com/office/drawing/2014/main" id="{D2442056-CC49-763D-C411-664B6F06D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7696" y="924191"/>
            <a:ext cx="5359636" cy="4019727"/>
          </a:xfrm>
          <a:prstGeom prst="rect">
            <a:avLst/>
          </a:prstGeom>
        </p:spPr>
      </p:pic>
      <p:pic>
        <p:nvPicPr>
          <p:cNvPr id="7" name="Picture 6" descr="A close-up of a metal pipe&#10;&#10;Description automatically generated">
            <a:extLst>
              <a:ext uri="{FF2B5EF4-FFF2-40B4-BE49-F238E27FC236}">
                <a16:creationId xmlns:a16="http://schemas.microsoft.com/office/drawing/2014/main" id="{6A815C15-9B4C-B8AB-3F6D-FB5E8C36A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6117" y="924191"/>
            <a:ext cx="5359637" cy="401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6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as station with a firework display&#10;&#10;Description automatically generated">
            <a:extLst>
              <a:ext uri="{FF2B5EF4-FFF2-40B4-BE49-F238E27FC236}">
                <a16:creationId xmlns:a16="http://schemas.microsoft.com/office/drawing/2014/main" id="{066F4EB2-30A6-48E1-DB35-2FCDC99F52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6604000" cy="4953000"/>
          </a:xfrm>
          <a:prstGeom prst="rect">
            <a:avLst/>
          </a:prstGeom>
        </p:spPr>
      </p:pic>
      <p:pic>
        <p:nvPicPr>
          <p:cNvPr id="13" name="Picture 12" descr="A road with water on it&#10;&#10;Description automatically generated">
            <a:extLst>
              <a:ext uri="{FF2B5EF4-FFF2-40B4-BE49-F238E27FC236}">
                <a16:creationId xmlns:a16="http://schemas.microsoft.com/office/drawing/2014/main" id="{6E8CF282-D10A-5CD8-7481-0231BD873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0825" y="885825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15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lice car on the road&#10;&#10;Description automatically generated">
            <a:extLst>
              <a:ext uri="{FF2B5EF4-FFF2-40B4-BE49-F238E27FC236}">
                <a16:creationId xmlns:a16="http://schemas.microsoft.com/office/drawing/2014/main" id="{34F2DB3B-5578-B63F-1067-8B076F1ED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8" y="685800"/>
            <a:ext cx="5791200" cy="4343400"/>
          </a:xfrm>
          <a:prstGeom prst="rect">
            <a:avLst/>
          </a:prstGeom>
        </p:spPr>
      </p:pic>
      <p:pic>
        <p:nvPicPr>
          <p:cNvPr id="5" name="Picture 4" descr="A gas station with a gas station and a gas station at night&#10;&#10;Description automatically generated">
            <a:extLst>
              <a:ext uri="{FF2B5EF4-FFF2-40B4-BE49-F238E27FC236}">
                <a16:creationId xmlns:a16="http://schemas.microsoft.com/office/drawing/2014/main" id="{586D1550-444F-B51C-9B7E-E34DE9E74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7700"/>
            <a:ext cx="5892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2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dder and pipe in a hole&#10;&#10;Description automatically generated">
            <a:extLst>
              <a:ext uri="{FF2B5EF4-FFF2-40B4-BE49-F238E27FC236}">
                <a16:creationId xmlns:a16="http://schemas.microsoft.com/office/drawing/2014/main" id="{31DA9BBD-6E9E-8BC5-7A49-08090F453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3017" y="959976"/>
            <a:ext cx="4876801" cy="3657601"/>
          </a:xfrm>
          <a:prstGeom prst="rect">
            <a:avLst/>
          </a:prstGeom>
        </p:spPr>
      </p:pic>
      <p:pic>
        <p:nvPicPr>
          <p:cNvPr id="7" name="Picture 6" descr="A close up of a piece of metal&#10;&#10;Description automatically generated">
            <a:extLst>
              <a:ext uri="{FF2B5EF4-FFF2-40B4-BE49-F238E27FC236}">
                <a16:creationId xmlns:a16="http://schemas.microsoft.com/office/drawing/2014/main" id="{81FA62D6-E6FC-5AD9-6483-626D901A8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6122" y="979292"/>
            <a:ext cx="5059822" cy="3794867"/>
          </a:xfrm>
          <a:prstGeom prst="rect">
            <a:avLst/>
          </a:prstGeom>
        </p:spPr>
      </p:pic>
      <p:pic>
        <p:nvPicPr>
          <p:cNvPr id="9" name="Picture 8" descr="A close up of a piece of cloth&#10;&#10;Description automatically generated">
            <a:extLst>
              <a:ext uri="{FF2B5EF4-FFF2-40B4-BE49-F238E27FC236}">
                <a16:creationId xmlns:a16="http://schemas.microsoft.com/office/drawing/2014/main" id="{8131B243-F248-D674-A0A1-4B7E21D2B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5879" y="988817"/>
            <a:ext cx="5136022" cy="38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4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usty pipe with a hole in it&#10;&#10;Description automatically generated">
            <a:extLst>
              <a:ext uri="{FF2B5EF4-FFF2-40B4-BE49-F238E27FC236}">
                <a16:creationId xmlns:a16="http://schemas.microsoft.com/office/drawing/2014/main" id="{726BD5CB-39C0-3749-BE7E-18B50FF8B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5689600" cy="4267200"/>
          </a:xfrm>
          <a:prstGeom prst="rect">
            <a:avLst/>
          </a:prstGeom>
        </p:spPr>
      </p:pic>
      <p:pic>
        <p:nvPicPr>
          <p:cNvPr id="6" name="Picture 5" descr="A close-up of a hand pointing at a hole in a rock&#10;&#10;Description automatically generated">
            <a:extLst>
              <a:ext uri="{FF2B5EF4-FFF2-40B4-BE49-F238E27FC236}">
                <a16:creationId xmlns:a16="http://schemas.microsoft.com/office/drawing/2014/main" id="{B3B1E6B5-4B5F-CD22-DC70-741E4378D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07" y="990600"/>
            <a:ext cx="5689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42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usty pipe with a hole in it&#10;&#10;Description automatically generated">
            <a:extLst>
              <a:ext uri="{FF2B5EF4-FFF2-40B4-BE49-F238E27FC236}">
                <a16:creationId xmlns:a16="http://schemas.microsoft.com/office/drawing/2014/main" id="{21F807F2-5CEC-FDC6-88A6-7EC1D5ED4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6248400" cy="4686300"/>
          </a:xfrm>
          <a:prstGeom prst="rect">
            <a:avLst/>
          </a:prstGeom>
        </p:spPr>
      </p:pic>
      <p:pic>
        <p:nvPicPr>
          <p:cNvPr id="7" name="Picture 6" descr="A close-up of a pipe&#10;&#10;Description automatically generated">
            <a:extLst>
              <a:ext uri="{FF2B5EF4-FFF2-40B4-BE49-F238E27FC236}">
                <a16:creationId xmlns:a16="http://schemas.microsoft.com/office/drawing/2014/main" id="{BFE71E58-9A4B-FA46-4741-9099D2899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16675" y="898525"/>
            <a:ext cx="59690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17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3550" y="1143000"/>
            <a:ext cx="9258300" cy="2133600"/>
          </a:xfrm>
        </p:spPr>
        <p:txBody>
          <a:bodyPr>
            <a:noAutofit/>
          </a:bodyPr>
          <a:lstStyle/>
          <a:p>
            <a:r>
              <a:rPr lang="en-US" sz="5000" dirty="0" err="1"/>
              <a:t>Lindero</a:t>
            </a:r>
            <a:r>
              <a:rPr lang="en-US" sz="5000" dirty="0"/>
              <a:t> Canyon Road &amp; Agoura Road Potable Water Main Break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05300" y="4191000"/>
            <a:ext cx="4114800" cy="381000"/>
          </a:xfrm>
        </p:spPr>
        <p:txBody>
          <a:bodyPr>
            <a:normAutofit/>
          </a:bodyPr>
          <a:lstStyle/>
          <a:p>
            <a:r>
              <a:rPr lang="en-US" sz="1600" i="1" dirty="0"/>
              <a:t>August 6</a:t>
            </a:r>
            <a:r>
              <a:rPr lang="en-US" sz="1600" i="1" baseline="30000" dirty="0"/>
              <a:t>th</a:t>
            </a:r>
            <a:r>
              <a:rPr lang="en-US" sz="1600" i="1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860192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ater flowing down a road&#10;&#10;Description automatically generated with medium confidence">
            <a:extLst>
              <a:ext uri="{FF2B5EF4-FFF2-40B4-BE49-F238E27FC236}">
                <a16:creationId xmlns:a16="http://schemas.microsoft.com/office/drawing/2014/main" id="{22733007-6A3F-B59A-A951-38408DA8F0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9101" y="952499"/>
            <a:ext cx="5181601" cy="3886201"/>
          </a:xfrm>
          <a:prstGeom prst="rect">
            <a:avLst/>
          </a:prstGeom>
        </p:spPr>
      </p:pic>
      <p:pic>
        <p:nvPicPr>
          <p:cNvPr id="9" name="Picture 8" descr="A road with trees and water&#10;&#10;Description automatically generated with medium confidence">
            <a:extLst>
              <a:ext uri="{FF2B5EF4-FFF2-40B4-BE49-F238E27FC236}">
                <a16:creationId xmlns:a16="http://schemas.microsoft.com/office/drawing/2014/main" id="{1E33EBFF-6FA1-615D-BCB3-CCCD2E720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9149" y="952500"/>
            <a:ext cx="5181600" cy="3886200"/>
          </a:xfrm>
          <a:prstGeom prst="rect">
            <a:avLst/>
          </a:prstGeom>
        </p:spPr>
      </p:pic>
      <p:pic>
        <p:nvPicPr>
          <p:cNvPr id="11" name="Picture 10" descr="A body of water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4DDA558B-0179-E316-82D5-16CEC9542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7398" y="966031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56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dder next to a pipe&#10;&#10;Description automatically generated">
            <a:extLst>
              <a:ext uri="{FF2B5EF4-FFF2-40B4-BE49-F238E27FC236}">
                <a16:creationId xmlns:a16="http://schemas.microsoft.com/office/drawing/2014/main" id="{13FF214B-BF87-5E58-946B-FCE3A56D3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7650" y="933450"/>
            <a:ext cx="5029200" cy="3771900"/>
          </a:xfrm>
          <a:prstGeom prst="rect">
            <a:avLst/>
          </a:prstGeom>
        </p:spPr>
      </p:pic>
      <p:pic>
        <p:nvPicPr>
          <p:cNvPr id="5" name="Picture 4" descr="A rusty metal pipe with holes&#10;&#10;Description automatically generated">
            <a:extLst>
              <a:ext uri="{FF2B5EF4-FFF2-40B4-BE49-F238E27FC236}">
                <a16:creationId xmlns:a16="http://schemas.microsoft.com/office/drawing/2014/main" id="{68B774AD-7A03-8D0B-37C4-3D6B62708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4278" y="968078"/>
            <a:ext cx="5306226" cy="3979670"/>
          </a:xfrm>
          <a:prstGeom prst="rect">
            <a:avLst/>
          </a:prstGeom>
        </p:spPr>
      </p:pic>
      <p:pic>
        <p:nvPicPr>
          <p:cNvPr id="7" name="Picture 6" descr="A shadow of a hand on a rusty pipe&#10;&#10;Description automatically generated">
            <a:extLst>
              <a:ext uri="{FF2B5EF4-FFF2-40B4-BE49-F238E27FC236}">
                <a16:creationId xmlns:a16="http://schemas.microsoft.com/office/drawing/2014/main" id="{C7D76EC2-F6FA-EBD9-1B5F-4C7F034301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2579" y="998879"/>
            <a:ext cx="4954424" cy="371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2534"/>
      </p:ext>
    </p:extLst>
  </p:cSld>
  <p:clrMapOvr>
    <a:masterClrMapping/>
  </p:clrMapOvr>
</p:sld>
</file>

<file path=ppt/theme/theme1.xml><?xml version="1.0" encoding="utf-8"?>
<a:theme xmlns:a="http://schemas.openxmlformats.org/drawingml/2006/main" name="LVMWD_Templat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548BC08AC1FA408F7AC87619BAB641" ma:contentTypeVersion="16" ma:contentTypeDescription="Create a new document." ma:contentTypeScope="" ma:versionID="9c5336ac71a62989fb0d65872df43306">
  <xsd:schema xmlns:xsd="http://www.w3.org/2001/XMLSchema" xmlns:xs="http://www.w3.org/2001/XMLSchema" xmlns:p="http://schemas.microsoft.com/office/2006/metadata/properties" xmlns:ns3="3cf05664-26ab-4820-9f73-25776e1810cf" xmlns:ns4="0e426833-5e4e-4aae-b260-7f7b3f4b586d" targetNamespace="http://schemas.microsoft.com/office/2006/metadata/properties" ma:root="true" ma:fieldsID="3e7816d6d9eee3a98afbbe7cbc736304" ns3:_="" ns4:_="">
    <xsd:import namespace="3cf05664-26ab-4820-9f73-25776e1810cf"/>
    <xsd:import namespace="0e426833-5e4e-4aae-b260-7f7b3f4b58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f05664-26ab-4820-9f73-25776e1810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26833-5e4e-4aae-b260-7f7b3f4b58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cf05664-26ab-4820-9f73-25776e1810cf" xsi:nil="true"/>
  </documentManagement>
</p:properties>
</file>

<file path=customXml/itemProps1.xml><?xml version="1.0" encoding="utf-8"?>
<ds:datastoreItem xmlns:ds="http://schemas.openxmlformats.org/officeDocument/2006/customXml" ds:itemID="{07976A67-55B8-40F1-8839-51C070CBDE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2E42D3-5753-474D-89D2-AE73E5A93A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f05664-26ab-4820-9f73-25776e1810cf"/>
    <ds:schemaRef ds:uri="0e426833-5e4e-4aae-b260-7f7b3f4b58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F48167-1126-4F3F-85D5-296B276ABC0B}">
  <ds:schemaRefs>
    <ds:schemaRef ds:uri="http://purl.org/dc/terms/"/>
    <ds:schemaRef ds:uri="0e426833-5e4e-4aae-b260-7f7b3f4b586d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3cf05664-26ab-4820-9f73-25776e1810cf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LVMWD_Template_Btm</Template>
  <TotalTime>146</TotalTime>
  <Words>28</Words>
  <Application>Microsoft Office PowerPoint</Application>
  <PresentationFormat>Widescreen</PresentationFormat>
  <Paragraphs>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LVMWD_Template</vt:lpstr>
      <vt:lpstr>Lindero Canyon Road &amp; Agoura Road Potable Water Main 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Lindero Canyon Road &amp; Agoura Road Potable Water Main 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Pedersen, David</dc:creator>
  <cp:lastModifiedBy>Leu, Alex</cp:lastModifiedBy>
  <cp:revision>24</cp:revision>
  <dcterms:created xsi:type="dcterms:W3CDTF">2022-07-29T04:14:12Z</dcterms:created>
  <dcterms:modified xsi:type="dcterms:W3CDTF">2023-10-16T18:04:56Z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0x0101007B548BC08AC1FA408F7AC87619BAB641</vt:lpwstr>
  </property>
</Properties>
</file>